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77" r:id="rId5"/>
    <p:sldId id="259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0" r:id="rId18"/>
    <p:sldId id="273" r:id="rId19"/>
    <p:sldId id="272" r:id="rId20"/>
    <p:sldId id="274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C4051-24F4-4B71-BF4D-5B063B68A65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B399D5-DE16-49A9-A487-37581827F7EB}">
      <dgm:prSet/>
      <dgm:spPr/>
      <dgm:t>
        <a:bodyPr/>
        <a:lstStyle/>
        <a:p>
          <a:r>
            <a:rPr lang="tr-TR" dirty="0" err="1"/>
            <a:t>IoT</a:t>
          </a:r>
          <a:r>
            <a:rPr lang="tr-TR" dirty="0"/>
            <a:t>, “Internet of </a:t>
          </a:r>
          <a:r>
            <a:rPr lang="tr-TR" dirty="0" err="1"/>
            <a:t>Things</a:t>
          </a:r>
          <a:r>
            <a:rPr lang="tr-TR" dirty="0"/>
            <a:t>” tabirinin kısaltmasıdır.</a:t>
          </a:r>
          <a:endParaRPr lang="en-US" dirty="0"/>
        </a:p>
      </dgm:t>
    </dgm:pt>
    <dgm:pt modelId="{70828598-CBB0-4C26-8935-09DEFFC23433}" type="parTrans" cxnId="{3A7D40BF-FE40-4C37-A4E6-18BC894B6897}">
      <dgm:prSet/>
      <dgm:spPr/>
      <dgm:t>
        <a:bodyPr/>
        <a:lstStyle/>
        <a:p>
          <a:endParaRPr lang="en-US"/>
        </a:p>
      </dgm:t>
    </dgm:pt>
    <dgm:pt modelId="{9BDA9B2A-9556-4836-9869-DA3AC6399555}" type="sibTrans" cxnId="{3A7D40BF-FE40-4C37-A4E6-18BC894B6897}">
      <dgm:prSet/>
      <dgm:spPr/>
      <dgm:t>
        <a:bodyPr/>
        <a:lstStyle/>
        <a:p>
          <a:endParaRPr lang="en-US"/>
        </a:p>
      </dgm:t>
    </dgm:pt>
    <dgm:pt modelId="{9BCD38B3-1D03-4D6A-8CBE-7AAA43A1053B}">
      <dgm:prSet/>
      <dgm:spPr/>
      <dgm:t>
        <a:bodyPr/>
        <a:lstStyle/>
        <a:p>
          <a:r>
            <a:rPr lang="tr-TR"/>
            <a:t>Nesnelerin interneti, kısaca IoT olarak bilinmektedir.</a:t>
          </a:r>
          <a:endParaRPr lang="en-US"/>
        </a:p>
      </dgm:t>
    </dgm:pt>
    <dgm:pt modelId="{D51965EF-97E9-4E25-A72C-ED17B857A8E4}" type="parTrans" cxnId="{7B48CAAA-0F77-4804-A642-6C00406C0DF1}">
      <dgm:prSet/>
      <dgm:spPr/>
      <dgm:t>
        <a:bodyPr/>
        <a:lstStyle/>
        <a:p>
          <a:endParaRPr lang="en-US"/>
        </a:p>
      </dgm:t>
    </dgm:pt>
    <dgm:pt modelId="{D88C811F-68CB-4EB1-A644-EFAD5CB3AC33}" type="sibTrans" cxnId="{7B48CAAA-0F77-4804-A642-6C00406C0DF1}">
      <dgm:prSet/>
      <dgm:spPr/>
      <dgm:t>
        <a:bodyPr/>
        <a:lstStyle/>
        <a:p>
          <a:endParaRPr lang="en-US"/>
        </a:p>
      </dgm:t>
    </dgm:pt>
    <dgm:pt modelId="{B4531F87-5DF3-4A0B-A0C8-7A7BCF01C975}" type="pres">
      <dgm:prSet presAssocID="{604C4051-24F4-4B71-BF4D-5B063B68A652}" presName="linear" presStyleCnt="0">
        <dgm:presLayoutVars>
          <dgm:animLvl val="lvl"/>
          <dgm:resizeHandles val="exact"/>
        </dgm:presLayoutVars>
      </dgm:prSet>
      <dgm:spPr/>
    </dgm:pt>
    <dgm:pt modelId="{C9FBD770-E30C-4A72-BCCB-B8D16CF964DF}" type="pres">
      <dgm:prSet presAssocID="{DDB399D5-DE16-49A9-A487-37581827F7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3012725-C117-4B4F-AE18-5F934E4B42A6}" type="pres">
      <dgm:prSet presAssocID="{9BDA9B2A-9556-4836-9869-DA3AC6399555}" presName="spacer" presStyleCnt="0"/>
      <dgm:spPr/>
    </dgm:pt>
    <dgm:pt modelId="{BBB493E9-CF6E-4701-8B80-90679CF6601D}" type="pres">
      <dgm:prSet presAssocID="{9BCD38B3-1D03-4D6A-8CBE-7AAA43A1053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A999824-EF95-4E41-B6CE-FE43919DB9C2}" type="presOf" srcId="{604C4051-24F4-4B71-BF4D-5B063B68A652}" destId="{B4531F87-5DF3-4A0B-A0C8-7A7BCF01C975}" srcOrd="0" destOrd="0" presId="urn:microsoft.com/office/officeart/2005/8/layout/vList2"/>
    <dgm:cxn modelId="{54219F30-8C1F-42F1-A3D6-DCB9E885ECF4}" type="presOf" srcId="{DDB399D5-DE16-49A9-A487-37581827F7EB}" destId="{C9FBD770-E30C-4A72-BCCB-B8D16CF964DF}" srcOrd="0" destOrd="0" presId="urn:microsoft.com/office/officeart/2005/8/layout/vList2"/>
    <dgm:cxn modelId="{7B48CAAA-0F77-4804-A642-6C00406C0DF1}" srcId="{604C4051-24F4-4B71-BF4D-5B063B68A652}" destId="{9BCD38B3-1D03-4D6A-8CBE-7AAA43A1053B}" srcOrd="1" destOrd="0" parTransId="{D51965EF-97E9-4E25-A72C-ED17B857A8E4}" sibTransId="{D88C811F-68CB-4EB1-A644-EFAD5CB3AC33}"/>
    <dgm:cxn modelId="{3A7D40BF-FE40-4C37-A4E6-18BC894B6897}" srcId="{604C4051-24F4-4B71-BF4D-5B063B68A652}" destId="{DDB399D5-DE16-49A9-A487-37581827F7EB}" srcOrd="0" destOrd="0" parTransId="{70828598-CBB0-4C26-8935-09DEFFC23433}" sibTransId="{9BDA9B2A-9556-4836-9869-DA3AC6399555}"/>
    <dgm:cxn modelId="{9E7734C1-4BC2-4704-8510-C6B990D7569A}" type="presOf" srcId="{9BCD38B3-1D03-4D6A-8CBE-7AAA43A1053B}" destId="{BBB493E9-CF6E-4701-8B80-90679CF6601D}" srcOrd="0" destOrd="0" presId="urn:microsoft.com/office/officeart/2005/8/layout/vList2"/>
    <dgm:cxn modelId="{BEB9AC61-4A63-4179-A946-C5ED5C4F9731}" type="presParOf" srcId="{B4531F87-5DF3-4A0B-A0C8-7A7BCF01C975}" destId="{C9FBD770-E30C-4A72-BCCB-B8D16CF964DF}" srcOrd="0" destOrd="0" presId="urn:microsoft.com/office/officeart/2005/8/layout/vList2"/>
    <dgm:cxn modelId="{47005AD8-CCD8-4D26-9A32-95D869B3181B}" type="presParOf" srcId="{B4531F87-5DF3-4A0B-A0C8-7A7BCF01C975}" destId="{23012725-C117-4B4F-AE18-5F934E4B42A6}" srcOrd="1" destOrd="0" presId="urn:microsoft.com/office/officeart/2005/8/layout/vList2"/>
    <dgm:cxn modelId="{E75CD06A-1FCE-4F9F-92DA-D29D7AA02556}" type="presParOf" srcId="{B4531F87-5DF3-4A0B-A0C8-7A7BCF01C975}" destId="{BBB493E9-CF6E-4701-8B80-90679CF660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31060-94C6-443F-A422-7DE71460AC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E29C046-9B85-441D-A3CF-44109D79DCC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Fiziksel nesnelerin birbirleriyle ya da daha büyük sistemlerle bağlantılı olduğu iletişim ağıdır.</a:t>
          </a:r>
          <a:endParaRPr lang="en-US"/>
        </a:p>
      </dgm:t>
    </dgm:pt>
    <dgm:pt modelId="{3DD2FC7E-E1A0-4CC3-8C43-5AED69104F8F}" type="parTrans" cxnId="{1BBC29B7-7B4C-4EB1-8DD0-E87E16C4E486}">
      <dgm:prSet/>
      <dgm:spPr/>
      <dgm:t>
        <a:bodyPr/>
        <a:lstStyle/>
        <a:p>
          <a:endParaRPr lang="en-US"/>
        </a:p>
      </dgm:t>
    </dgm:pt>
    <dgm:pt modelId="{658D303D-9EF6-410F-95F3-82D897BCC1CD}" type="sibTrans" cxnId="{1BBC29B7-7B4C-4EB1-8DD0-E87E16C4E486}">
      <dgm:prSet/>
      <dgm:spPr/>
      <dgm:t>
        <a:bodyPr/>
        <a:lstStyle/>
        <a:p>
          <a:endParaRPr lang="en-US"/>
        </a:p>
      </dgm:t>
    </dgm:pt>
    <dgm:pt modelId="{860197E7-7E20-4DF0-A276-FC46A7F0EAE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Akıllı cihazların birbiriyle iletişime geçmesi, haberleşmesidir.</a:t>
          </a:r>
          <a:endParaRPr lang="en-US"/>
        </a:p>
      </dgm:t>
    </dgm:pt>
    <dgm:pt modelId="{E13E3B7E-F84F-4F88-BBDD-34D14BDDC2D9}" type="parTrans" cxnId="{F14D1C53-B5F8-4704-A18D-8D0D2D79B548}">
      <dgm:prSet/>
      <dgm:spPr/>
      <dgm:t>
        <a:bodyPr/>
        <a:lstStyle/>
        <a:p>
          <a:endParaRPr lang="en-US"/>
        </a:p>
      </dgm:t>
    </dgm:pt>
    <dgm:pt modelId="{D6DFCE7E-E17D-4F40-A3C6-E8C22B57F60E}" type="sibTrans" cxnId="{F14D1C53-B5F8-4704-A18D-8D0D2D79B548}">
      <dgm:prSet/>
      <dgm:spPr/>
      <dgm:t>
        <a:bodyPr/>
        <a:lstStyle/>
        <a:p>
          <a:endParaRPr lang="en-US"/>
        </a:p>
      </dgm:t>
    </dgm:pt>
    <dgm:pt modelId="{7EB3F355-5FCA-4ABB-8F98-5AF961D754A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i="0"/>
            <a:t>Bu haberleşme çeşitli protokoller sayesinde birbirlerine bağlanarak bulut üzerinden bilgiyi paylaşıp işleyen akıllı cihazlar arasında gerçekleşmektedir. </a:t>
          </a:r>
          <a:endParaRPr lang="tr-TR"/>
        </a:p>
      </dgm:t>
    </dgm:pt>
    <dgm:pt modelId="{90DE95B7-2D6C-422C-B69B-B5FB5BD01C03}" type="parTrans" cxnId="{F37227E4-F384-480F-B483-FB80E7764FA1}">
      <dgm:prSet/>
      <dgm:spPr/>
      <dgm:t>
        <a:bodyPr/>
        <a:lstStyle/>
        <a:p>
          <a:endParaRPr lang="tr-TR"/>
        </a:p>
      </dgm:t>
    </dgm:pt>
    <dgm:pt modelId="{BB238496-31FF-426F-98AD-6CDE8FD351D3}" type="sibTrans" cxnId="{F37227E4-F384-480F-B483-FB80E7764FA1}">
      <dgm:prSet/>
      <dgm:spPr/>
      <dgm:t>
        <a:bodyPr/>
        <a:lstStyle/>
        <a:p>
          <a:endParaRPr lang="tr-TR"/>
        </a:p>
      </dgm:t>
    </dgm:pt>
    <dgm:pt modelId="{4E2E1F56-02F7-4951-9782-AEED0D61B8C3}" type="pres">
      <dgm:prSet presAssocID="{3E831060-94C6-443F-A422-7DE71460ACE1}" presName="root" presStyleCnt="0">
        <dgm:presLayoutVars>
          <dgm:dir/>
          <dgm:resizeHandles val="exact"/>
        </dgm:presLayoutVars>
      </dgm:prSet>
      <dgm:spPr/>
    </dgm:pt>
    <dgm:pt modelId="{D5937A43-737C-4992-95D1-6C38E8372821}" type="pres">
      <dgm:prSet presAssocID="{1E29C046-9B85-441D-A3CF-44109D79DCC6}" presName="compNode" presStyleCnt="0"/>
      <dgm:spPr/>
    </dgm:pt>
    <dgm:pt modelId="{55905BA9-1C6C-4A9B-B7E3-4C1F3C143A79}" type="pres">
      <dgm:prSet presAssocID="{1E29C046-9B85-441D-A3CF-44109D79DCC6}" presName="bgRect" presStyleLbl="bgShp" presStyleIdx="0" presStyleCnt="3"/>
      <dgm:spPr/>
    </dgm:pt>
    <dgm:pt modelId="{8A91B260-75A5-45F3-B78E-ED5011C17630}" type="pres">
      <dgm:prSet presAssocID="{1E29C046-9B85-441D-A3CF-44109D79DC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ğ"/>
        </a:ext>
      </dgm:extLst>
    </dgm:pt>
    <dgm:pt modelId="{166EC7E6-A7F1-4C32-949E-6EF4B5A5B494}" type="pres">
      <dgm:prSet presAssocID="{1E29C046-9B85-441D-A3CF-44109D79DCC6}" presName="spaceRect" presStyleCnt="0"/>
      <dgm:spPr/>
    </dgm:pt>
    <dgm:pt modelId="{1E7664C9-B3F7-471E-BDEB-48A5B9AF3F65}" type="pres">
      <dgm:prSet presAssocID="{1E29C046-9B85-441D-A3CF-44109D79DCC6}" presName="parTx" presStyleLbl="revTx" presStyleIdx="0" presStyleCnt="3">
        <dgm:presLayoutVars>
          <dgm:chMax val="0"/>
          <dgm:chPref val="0"/>
        </dgm:presLayoutVars>
      </dgm:prSet>
      <dgm:spPr/>
    </dgm:pt>
    <dgm:pt modelId="{601EC35F-A076-4EC3-B909-CD2157A18780}" type="pres">
      <dgm:prSet presAssocID="{658D303D-9EF6-410F-95F3-82D897BCC1CD}" presName="sibTrans" presStyleCnt="0"/>
      <dgm:spPr/>
    </dgm:pt>
    <dgm:pt modelId="{31783113-17C8-4612-B559-17F17F3E2382}" type="pres">
      <dgm:prSet presAssocID="{860197E7-7E20-4DF0-A276-FC46A7F0EAEC}" presName="compNode" presStyleCnt="0"/>
      <dgm:spPr/>
    </dgm:pt>
    <dgm:pt modelId="{712C0CAA-2670-4AF0-9C5E-138F0E9B145D}" type="pres">
      <dgm:prSet presAssocID="{860197E7-7E20-4DF0-A276-FC46A7F0EAEC}" presName="bgRect" presStyleLbl="bgShp" presStyleIdx="1" presStyleCnt="3"/>
      <dgm:spPr/>
    </dgm:pt>
    <dgm:pt modelId="{AA9D7843-07E7-4059-833F-1888F95D4D57}" type="pres">
      <dgm:prSet presAssocID="{860197E7-7E20-4DF0-A276-FC46A7F0EA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D425D90C-3AE0-48CE-8C63-BA4ABB202DAB}" type="pres">
      <dgm:prSet presAssocID="{860197E7-7E20-4DF0-A276-FC46A7F0EAEC}" presName="spaceRect" presStyleCnt="0"/>
      <dgm:spPr/>
    </dgm:pt>
    <dgm:pt modelId="{0E8BB6DF-2BB5-44E4-B6F5-B119BAEF8176}" type="pres">
      <dgm:prSet presAssocID="{860197E7-7E20-4DF0-A276-FC46A7F0EAEC}" presName="parTx" presStyleLbl="revTx" presStyleIdx="1" presStyleCnt="3">
        <dgm:presLayoutVars>
          <dgm:chMax val="0"/>
          <dgm:chPref val="0"/>
        </dgm:presLayoutVars>
      </dgm:prSet>
      <dgm:spPr/>
    </dgm:pt>
    <dgm:pt modelId="{539C7BEE-EB9A-4201-BB4D-6B467A352C98}" type="pres">
      <dgm:prSet presAssocID="{D6DFCE7E-E17D-4F40-A3C6-E8C22B57F60E}" presName="sibTrans" presStyleCnt="0"/>
      <dgm:spPr/>
    </dgm:pt>
    <dgm:pt modelId="{D83F6FF0-C390-4688-B9D3-D7C02A820494}" type="pres">
      <dgm:prSet presAssocID="{7EB3F355-5FCA-4ABB-8F98-5AF961D754A6}" presName="compNode" presStyleCnt="0"/>
      <dgm:spPr/>
    </dgm:pt>
    <dgm:pt modelId="{CD2325D5-BB5A-4F1E-80E0-70B8A851C577}" type="pres">
      <dgm:prSet presAssocID="{7EB3F355-5FCA-4ABB-8F98-5AF961D754A6}" presName="bgRect" presStyleLbl="bgShp" presStyleIdx="2" presStyleCnt="3"/>
      <dgm:spPr/>
    </dgm:pt>
    <dgm:pt modelId="{7D7F5E94-83A3-4373-A7C9-8339F063BD9A}" type="pres">
      <dgm:prSet presAssocID="{7EB3F355-5FCA-4ABB-8F98-5AF961D754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ut"/>
        </a:ext>
      </dgm:extLst>
    </dgm:pt>
    <dgm:pt modelId="{CC48F52D-73F5-414C-87F1-6FFA4B088402}" type="pres">
      <dgm:prSet presAssocID="{7EB3F355-5FCA-4ABB-8F98-5AF961D754A6}" presName="spaceRect" presStyleCnt="0"/>
      <dgm:spPr/>
    </dgm:pt>
    <dgm:pt modelId="{BEA61905-8275-4F2C-B5C8-D522A2040F16}" type="pres">
      <dgm:prSet presAssocID="{7EB3F355-5FCA-4ABB-8F98-5AF961D754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650352-605B-4580-80BD-090AA5FBE3AF}" type="presOf" srcId="{7EB3F355-5FCA-4ABB-8F98-5AF961D754A6}" destId="{BEA61905-8275-4F2C-B5C8-D522A2040F16}" srcOrd="0" destOrd="0" presId="urn:microsoft.com/office/officeart/2018/2/layout/IconVerticalSolidList"/>
    <dgm:cxn modelId="{F14D1C53-B5F8-4704-A18D-8D0D2D79B548}" srcId="{3E831060-94C6-443F-A422-7DE71460ACE1}" destId="{860197E7-7E20-4DF0-A276-FC46A7F0EAEC}" srcOrd="1" destOrd="0" parTransId="{E13E3B7E-F84F-4F88-BBDD-34D14BDDC2D9}" sibTransId="{D6DFCE7E-E17D-4F40-A3C6-E8C22B57F60E}"/>
    <dgm:cxn modelId="{1BBC29B7-7B4C-4EB1-8DD0-E87E16C4E486}" srcId="{3E831060-94C6-443F-A422-7DE71460ACE1}" destId="{1E29C046-9B85-441D-A3CF-44109D79DCC6}" srcOrd="0" destOrd="0" parTransId="{3DD2FC7E-E1A0-4CC3-8C43-5AED69104F8F}" sibTransId="{658D303D-9EF6-410F-95F3-82D897BCC1CD}"/>
    <dgm:cxn modelId="{690106B9-B423-49C2-86FB-AF234FF711F2}" type="presOf" srcId="{860197E7-7E20-4DF0-A276-FC46A7F0EAEC}" destId="{0E8BB6DF-2BB5-44E4-B6F5-B119BAEF8176}" srcOrd="0" destOrd="0" presId="urn:microsoft.com/office/officeart/2018/2/layout/IconVerticalSolidList"/>
    <dgm:cxn modelId="{709BA0D3-E76E-46B8-A737-9A9C4D61E2E2}" type="presOf" srcId="{3E831060-94C6-443F-A422-7DE71460ACE1}" destId="{4E2E1F56-02F7-4951-9782-AEED0D61B8C3}" srcOrd="0" destOrd="0" presId="urn:microsoft.com/office/officeart/2018/2/layout/IconVerticalSolidList"/>
    <dgm:cxn modelId="{F37227E4-F384-480F-B483-FB80E7764FA1}" srcId="{3E831060-94C6-443F-A422-7DE71460ACE1}" destId="{7EB3F355-5FCA-4ABB-8F98-5AF961D754A6}" srcOrd="2" destOrd="0" parTransId="{90DE95B7-2D6C-422C-B69B-B5FB5BD01C03}" sibTransId="{BB238496-31FF-426F-98AD-6CDE8FD351D3}"/>
    <dgm:cxn modelId="{DA1E1AE5-42CB-4D78-AA9A-283B273E2EC1}" type="presOf" srcId="{1E29C046-9B85-441D-A3CF-44109D79DCC6}" destId="{1E7664C9-B3F7-471E-BDEB-48A5B9AF3F65}" srcOrd="0" destOrd="0" presId="urn:microsoft.com/office/officeart/2018/2/layout/IconVerticalSolidList"/>
    <dgm:cxn modelId="{DDEA0D6B-94A0-44B0-A774-7F682C424355}" type="presParOf" srcId="{4E2E1F56-02F7-4951-9782-AEED0D61B8C3}" destId="{D5937A43-737C-4992-95D1-6C38E8372821}" srcOrd="0" destOrd="0" presId="urn:microsoft.com/office/officeart/2018/2/layout/IconVerticalSolidList"/>
    <dgm:cxn modelId="{2A491997-A0E3-482E-8894-3388DFEED391}" type="presParOf" srcId="{D5937A43-737C-4992-95D1-6C38E8372821}" destId="{55905BA9-1C6C-4A9B-B7E3-4C1F3C143A79}" srcOrd="0" destOrd="0" presId="urn:microsoft.com/office/officeart/2018/2/layout/IconVerticalSolidList"/>
    <dgm:cxn modelId="{BAF21D27-89AE-4AEF-909C-D78C8D80BAC7}" type="presParOf" srcId="{D5937A43-737C-4992-95D1-6C38E8372821}" destId="{8A91B260-75A5-45F3-B78E-ED5011C17630}" srcOrd="1" destOrd="0" presId="urn:microsoft.com/office/officeart/2018/2/layout/IconVerticalSolidList"/>
    <dgm:cxn modelId="{0E6F34BA-75ED-41D3-B6E5-CE18EE5392FA}" type="presParOf" srcId="{D5937A43-737C-4992-95D1-6C38E8372821}" destId="{166EC7E6-A7F1-4C32-949E-6EF4B5A5B494}" srcOrd="2" destOrd="0" presId="urn:microsoft.com/office/officeart/2018/2/layout/IconVerticalSolidList"/>
    <dgm:cxn modelId="{B1734510-28B3-4A8E-A14F-9F0E6B95AFDB}" type="presParOf" srcId="{D5937A43-737C-4992-95D1-6C38E8372821}" destId="{1E7664C9-B3F7-471E-BDEB-48A5B9AF3F65}" srcOrd="3" destOrd="0" presId="urn:microsoft.com/office/officeart/2018/2/layout/IconVerticalSolidList"/>
    <dgm:cxn modelId="{71D62B4C-2C40-4C1E-860E-63957DFF351B}" type="presParOf" srcId="{4E2E1F56-02F7-4951-9782-AEED0D61B8C3}" destId="{601EC35F-A076-4EC3-B909-CD2157A18780}" srcOrd="1" destOrd="0" presId="urn:microsoft.com/office/officeart/2018/2/layout/IconVerticalSolidList"/>
    <dgm:cxn modelId="{48A62F4B-ECB6-4AB0-8E43-60E85C103282}" type="presParOf" srcId="{4E2E1F56-02F7-4951-9782-AEED0D61B8C3}" destId="{31783113-17C8-4612-B559-17F17F3E2382}" srcOrd="2" destOrd="0" presId="urn:microsoft.com/office/officeart/2018/2/layout/IconVerticalSolidList"/>
    <dgm:cxn modelId="{0B4AA400-5708-447D-807E-9845C8B6658E}" type="presParOf" srcId="{31783113-17C8-4612-B559-17F17F3E2382}" destId="{712C0CAA-2670-4AF0-9C5E-138F0E9B145D}" srcOrd="0" destOrd="0" presId="urn:microsoft.com/office/officeart/2018/2/layout/IconVerticalSolidList"/>
    <dgm:cxn modelId="{3A5578EC-CD0B-4E39-9EC4-9A1DCAC059A0}" type="presParOf" srcId="{31783113-17C8-4612-B559-17F17F3E2382}" destId="{AA9D7843-07E7-4059-833F-1888F95D4D57}" srcOrd="1" destOrd="0" presId="urn:microsoft.com/office/officeart/2018/2/layout/IconVerticalSolidList"/>
    <dgm:cxn modelId="{9F0AF7D1-3004-41B1-B6DD-6A2A421EC69B}" type="presParOf" srcId="{31783113-17C8-4612-B559-17F17F3E2382}" destId="{D425D90C-3AE0-48CE-8C63-BA4ABB202DAB}" srcOrd="2" destOrd="0" presId="urn:microsoft.com/office/officeart/2018/2/layout/IconVerticalSolidList"/>
    <dgm:cxn modelId="{52EE0DC4-2586-4441-818B-0EDB305A4666}" type="presParOf" srcId="{31783113-17C8-4612-B559-17F17F3E2382}" destId="{0E8BB6DF-2BB5-44E4-B6F5-B119BAEF8176}" srcOrd="3" destOrd="0" presId="urn:microsoft.com/office/officeart/2018/2/layout/IconVerticalSolidList"/>
    <dgm:cxn modelId="{41A37E00-7A01-47BA-B988-EBD7913137A9}" type="presParOf" srcId="{4E2E1F56-02F7-4951-9782-AEED0D61B8C3}" destId="{539C7BEE-EB9A-4201-BB4D-6B467A352C98}" srcOrd="3" destOrd="0" presId="urn:microsoft.com/office/officeart/2018/2/layout/IconVerticalSolidList"/>
    <dgm:cxn modelId="{7EC7160B-2AFA-41B8-A0E4-5BED500247F7}" type="presParOf" srcId="{4E2E1F56-02F7-4951-9782-AEED0D61B8C3}" destId="{D83F6FF0-C390-4688-B9D3-D7C02A820494}" srcOrd="4" destOrd="0" presId="urn:microsoft.com/office/officeart/2018/2/layout/IconVerticalSolidList"/>
    <dgm:cxn modelId="{FC32D91B-FD5D-442E-94A5-3A6BF0120FC7}" type="presParOf" srcId="{D83F6FF0-C390-4688-B9D3-D7C02A820494}" destId="{CD2325D5-BB5A-4F1E-80E0-70B8A851C577}" srcOrd="0" destOrd="0" presId="urn:microsoft.com/office/officeart/2018/2/layout/IconVerticalSolidList"/>
    <dgm:cxn modelId="{3AE94F09-5439-453E-AA27-7356E5B8682B}" type="presParOf" srcId="{D83F6FF0-C390-4688-B9D3-D7C02A820494}" destId="{7D7F5E94-83A3-4373-A7C9-8339F063BD9A}" srcOrd="1" destOrd="0" presId="urn:microsoft.com/office/officeart/2018/2/layout/IconVerticalSolidList"/>
    <dgm:cxn modelId="{E24E61FA-6884-41A9-BC25-52E9C16C42F6}" type="presParOf" srcId="{D83F6FF0-C390-4688-B9D3-D7C02A820494}" destId="{CC48F52D-73F5-414C-87F1-6FFA4B088402}" srcOrd="2" destOrd="0" presId="urn:microsoft.com/office/officeart/2018/2/layout/IconVerticalSolidList"/>
    <dgm:cxn modelId="{F79F04D8-1BB9-416D-BD4A-9E1B20A91782}" type="presParOf" srcId="{D83F6FF0-C390-4688-B9D3-D7C02A820494}" destId="{BEA61905-8275-4F2C-B5C8-D522A2040F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8572DB-40E5-4C81-B9A4-13470F1B31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ACFE8B-70D7-4F12-BE1D-FCE57C9E7095}">
      <dgm:prSet/>
      <dgm:spPr/>
      <dgm:t>
        <a:bodyPr/>
        <a:lstStyle/>
        <a:p>
          <a:r>
            <a:rPr lang="tr-TR" dirty="0"/>
            <a:t>Akıllı Mağazalar</a:t>
          </a:r>
          <a:endParaRPr lang="en-US" dirty="0"/>
        </a:p>
      </dgm:t>
    </dgm:pt>
    <dgm:pt modelId="{BA60DB34-CCA8-4C8B-B1BE-3073BDFB7C1D}" type="parTrans" cxnId="{EC96DDC0-3C09-4495-8CB6-581BB3BD343E}">
      <dgm:prSet/>
      <dgm:spPr/>
      <dgm:t>
        <a:bodyPr/>
        <a:lstStyle/>
        <a:p>
          <a:endParaRPr lang="en-US"/>
        </a:p>
      </dgm:t>
    </dgm:pt>
    <dgm:pt modelId="{131D7EC1-1A5D-4DC5-9671-95210203A946}" type="sibTrans" cxnId="{EC96DDC0-3C09-4495-8CB6-581BB3BD343E}">
      <dgm:prSet/>
      <dgm:spPr/>
      <dgm:t>
        <a:bodyPr/>
        <a:lstStyle/>
        <a:p>
          <a:endParaRPr lang="en-US"/>
        </a:p>
      </dgm:t>
    </dgm:pt>
    <dgm:pt modelId="{7D6E9EFD-BE8E-496B-B1F5-118F40458FCC}">
      <dgm:prSet/>
      <dgm:spPr/>
      <dgm:t>
        <a:bodyPr/>
        <a:lstStyle/>
        <a:p>
          <a:r>
            <a:rPr lang="tr-TR" dirty="0"/>
            <a:t>Sağlık Uygulamaları</a:t>
          </a:r>
          <a:endParaRPr lang="en-US" dirty="0"/>
        </a:p>
      </dgm:t>
    </dgm:pt>
    <dgm:pt modelId="{0F9E3B4E-46E2-496E-B25E-A34EC956381C}" type="parTrans" cxnId="{7BD4A5B1-39EA-4ECB-AC33-7CB8D875F521}">
      <dgm:prSet/>
      <dgm:spPr/>
      <dgm:t>
        <a:bodyPr/>
        <a:lstStyle/>
        <a:p>
          <a:endParaRPr lang="en-US"/>
        </a:p>
      </dgm:t>
    </dgm:pt>
    <dgm:pt modelId="{BAE53384-8B43-4C05-8583-9A7E3845FDFA}" type="sibTrans" cxnId="{7BD4A5B1-39EA-4ECB-AC33-7CB8D875F521}">
      <dgm:prSet/>
      <dgm:spPr/>
      <dgm:t>
        <a:bodyPr/>
        <a:lstStyle/>
        <a:p>
          <a:endParaRPr lang="en-US"/>
        </a:p>
      </dgm:t>
    </dgm:pt>
    <dgm:pt modelId="{2A49D4FE-1F9F-4135-81B0-4BA26735278A}">
      <dgm:prSet/>
      <dgm:spPr/>
      <dgm:t>
        <a:bodyPr/>
        <a:lstStyle/>
        <a:p>
          <a:r>
            <a:rPr lang="tr-TR" dirty="0"/>
            <a:t>Ulaşım Sektörü</a:t>
          </a:r>
          <a:endParaRPr lang="en-US" dirty="0"/>
        </a:p>
      </dgm:t>
    </dgm:pt>
    <dgm:pt modelId="{B96C935F-D99C-4C51-A074-6C3DE46E9B68}" type="parTrans" cxnId="{6389F027-9AE6-4B0B-829B-D89D0E5BA466}">
      <dgm:prSet/>
      <dgm:spPr/>
      <dgm:t>
        <a:bodyPr/>
        <a:lstStyle/>
        <a:p>
          <a:endParaRPr lang="en-US"/>
        </a:p>
      </dgm:t>
    </dgm:pt>
    <dgm:pt modelId="{23C6E23E-2F30-4E9C-87D4-BD0CEED442E9}" type="sibTrans" cxnId="{6389F027-9AE6-4B0B-829B-D89D0E5BA466}">
      <dgm:prSet/>
      <dgm:spPr/>
      <dgm:t>
        <a:bodyPr/>
        <a:lstStyle/>
        <a:p>
          <a:endParaRPr lang="en-US"/>
        </a:p>
      </dgm:t>
    </dgm:pt>
    <dgm:pt modelId="{4C80CB69-C509-4FD2-B309-57089656F21C}">
      <dgm:prSet/>
      <dgm:spPr/>
      <dgm:t>
        <a:bodyPr/>
        <a:lstStyle/>
        <a:p>
          <a:r>
            <a:rPr lang="tr-TR" dirty="0"/>
            <a:t>Tarım Sektörü</a:t>
          </a:r>
          <a:endParaRPr lang="en-US" dirty="0"/>
        </a:p>
      </dgm:t>
    </dgm:pt>
    <dgm:pt modelId="{ABA3FF34-6D98-400C-A9A6-07E4CD48373D}" type="parTrans" cxnId="{5A48451A-9CFE-4A67-ACBF-AFE07173A1D9}">
      <dgm:prSet/>
      <dgm:spPr/>
      <dgm:t>
        <a:bodyPr/>
        <a:lstStyle/>
        <a:p>
          <a:endParaRPr lang="en-US"/>
        </a:p>
      </dgm:t>
    </dgm:pt>
    <dgm:pt modelId="{4A20B581-1AE7-4CAE-905F-BED75CBB15AA}" type="sibTrans" cxnId="{5A48451A-9CFE-4A67-ACBF-AFE07173A1D9}">
      <dgm:prSet/>
      <dgm:spPr/>
      <dgm:t>
        <a:bodyPr/>
        <a:lstStyle/>
        <a:p>
          <a:endParaRPr lang="en-US"/>
        </a:p>
      </dgm:t>
    </dgm:pt>
    <dgm:pt modelId="{B0ED1DA2-2C14-48B9-95AF-E6E94CD6440B}">
      <dgm:prSet/>
      <dgm:spPr/>
      <dgm:t>
        <a:bodyPr/>
        <a:lstStyle/>
        <a:p>
          <a:r>
            <a:rPr lang="tr-TR" dirty="0"/>
            <a:t>Enerji Alanında</a:t>
          </a:r>
          <a:endParaRPr lang="en-US" dirty="0"/>
        </a:p>
      </dgm:t>
    </dgm:pt>
    <dgm:pt modelId="{669558AD-4AB8-4020-ADF7-663B2857EA8C}" type="parTrans" cxnId="{063326EC-8A30-42D9-B596-ADE7A54B2173}">
      <dgm:prSet/>
      <dgm:spPr/>
      <dgm:t>
        <a:bodyPr/>
        <a:lstStyle/>
        <a:p>
          <a:endParaRPr lang="en-US"/>
        </a:p>
      </dgm:t>
    </dgm:pt>
    <dgm:pt modelId="{C342FA54-9A4C-4BDF-BDBD-278BE72C3F2B}" type="sibTrans" cxnId="{063326EC-8A30-42D9-B596-ADE7A54B2173}">
      <dgm:prSet/>
      <dgm:spPr/>
      <dgm:t>
        <a:bodyPr/>
        <a:lstStyle/>
        <a:p>
          <a:endParaRPr lang="en-US"/>
        </a:p>
      </dgm:t>
    </dgm:pt>
    <dgm:pt modelId="{744F1101-CFB6-43E3-813C-CCF9015F9066}">
      <dgm:prSet/>
      <dgm:spPr/>
      <dgm:t>
        <a:bodyPr/>
        <a:lstStyle/>
        <a:p>
          <a:r>
            <a:rPr lang="tr-TR" dirty="0"/>
            <a:t>Giyilebilir Uygulamalar</a:t>
          </a:r>
          <a:endParaRPr lang="en-US" dirty="0"/>
        </a:p>
      </dgm:t>
    </dgm:pt>
    <dgm:pt modelId="{4F730335-8BE2-413E-BCDD-9637928007BF}" type="parTrans" cxnId="{015F357F-A484-4EA7-8F13-26E08C48E24E}">
      <dgm:prSet/>
      <dgm:spPr/>
      <dgm:t>
        <a:bodyPr/>
        <a:lstStyle/>
        <a:p>
          <a:endParaRPr lang="en-US"/>
        </a:p>
      </dgm:t>
    </dgm:pt>
    <dgm:pt modelId="{469152D6-7946-40D8-B03B-330661DED8C5}" type="sibTrans" cxnId="{015F357F-A484-4EA7-8F13-26E08C48E24E}">
      <dgm:prSet/>
      <dgm:spPr/>
      <dgm:t>
        <a:bodyPr/>
        <a:lstStyle/>
        <a:p>
          <a:endParaRPr lang="en-US"/>
        </a:p>
      </dgm:t>
    </dgm:pt>
    <dgm:pt modelId="{B8F97E2E-9D42-4594-A88A-D669AACBE5FF}">
      <dgm:prSet/>
      <dgm:spPr/>
      <dgm:t>
        <a:bodyPr/>
        <a:lstStyle/>
        <a:p>
          <a:r>
            <a:rPr lang="tr-TR" dirty="0"/>
            <a:t>Çevre Alanında</a:t>
          </a:r>
          <a:endParaRPr lang="en-US" dirty="0"/>
        </a:p>
      </dgm:t>
    </dgm:pt>
    <dgm:pt modelId="{E164432A-8ED4-4DB1-AC23-BA8D531BAA58}" type="parTrans" cxnId="{4569E755-C462-412F-AC69-B6F98FE2FE38}">
      <dgm:prSet/>
      <dgm:spPr/>
      <dgm:t>
        <a:bodyPr/>
        <a:lstStyle/>
        <a:p>
          <a:endParaRPr lang="en-US"/>
        </a:p>
      </dgm:t>
    </dgm:pt>
    <dgm:pt modelId="{A2DB78EE-FC4E-4182-9DBB-608919A7D7ED}" type="sibTrans" cxnId="{4569E755-C462-412F-AC69-B6F98FE2FE38}">
      <dgm:prSet/>
      <dgm:spPr/>
      <dgm:t>
        <a:bodyPr/>
        <a:lstStyle/>
        <a:p>
          <a:endParaRPr lang="en-US"/>
        </a:p>
      </dgm:t>
    </dgm:pt>
    <dgm:pt modelId="{0F4B32E3-9745-40D4-AC9E-278BA9A6ED05}">
      <dgm:prSet/>
      <dgm:spPr/>
      <dgm:t>
        <a:bodyPr/>
        <a:lstStyle/>
        <a:p>
          <a:r>
            <a:rPr lang="tr-TR" dirty="0"/>
            <a:t>Akıllı Ev Uygulamaları</a:t>
          </a:r>
          <a:endParaRPr lang="en-US" dirty="0"/>
        </a:p>
      </dgm:t>
    </dgm:pt>
    <dgm:pt modelId="{E359C53B-40C8-4C88-ADAE-4CE4B71A1B74}" type="parTrans" cxnId="{B2F34086-24F5-4151-B42C-956F51E7E411}">
      <dgm:prSet/>
      <dgm:spPr/>
      <dgm:t>
        <a:bodyPr/>
        <a:lstStyle/>
        <a:p>
          <a:endParaRPr lang="en-US"/>
        </a:p>
      </dgm:t>
    </dgm:pt>
    <dgm:pt modelId="{71E48DB1-A793-433A-834F-7CC124D0BBFE}" type="sibTrans" cxnId="{B2F34086-24F5-4151-B42C-956F51E7E411}">
      <dgm:prSet/>
      <dgm:spPr/>
      <dgm:t>
        <a:bodyPr/>
        <a:lstStyle/>
        <a:p>
          <a:endParaRPr lang="en-US"/>
        </a:p>
      </dgm:t>
    </dgm:pt>
    <dgm:pt modelId="{E1ECDD13-BDDF-4453-99F2-8B454AB44582}" type="pres">
      <dgm:prSet presAssocID="{EE8572DB-40E5-4C81-B9A4-13470F1B31C5}" presName="linear" presStyleCnt="0">
        <dgm:presLayoutVars>
          <dgm:animLvl val="lvl"/>
          <dgm:resizeHandles val="exact"/>
        </dgm:presLayoutVars>
      </dgm:prSet>
      <dgm:spPr/>
    </dgm:pt>
    <dgm:pt modelId="{E7222DF2-C06B-4087-9B93-FDFD232589FD}" type="pres">
      <dgm:prSet presAssocID="{FAACFE8B-70D7-4F12-BE1D-FCE57C9E7095}" presName="parentText" presStyleLbl="node1" presStyleIdx="0" presStyleCnt="8" custLinFactY="107240" custLinFactNeighborX="-154" custLinFactNeighborY="200000">
        <dgm:presLayoutVars>
          <dgm:chMax val="0"/>
          <dgm:bulletEnabled val="1"/>
        </dgm:presLayoutVars>
      </dgm:prSet>
      <dgm:spPr/>
    </dgm:pt>
    <dgm:pt modelId="{265BD1CF-ACEB-4FC3-B9B3-6F290916FD2B}" type="pres">
      <dgm:prSet presAssocID="{131D7EC1-1A5D-4DC5-9671-95210203A946}" presName="spacer" presStyleCnt="0"/>
      <dgm:spPr/>
    </dgm:pt>
    <dgm:pt modelId="{82242EBF-9A05-4A48-8EFA-6CB9D8BCA5B4}" type="pres">
      <dgm:prSet presAssocID="{7D6E9EFD-BE8E-496B-B1F5-118F40458FCC}" presName="parentText" presStyleLbl="node1" presStyleIdx="1" presStyleCnt="8" custLinFactY="104742" custLinFactNeighborX="-154" custLinFactNeighborY="200000">
        <dgm:presLayoutVars>
          <dgm:chMax val="0"/>
          <dgm:bulletEnabled val="1"/>
        </dgm:presLayoutVars>
      </dgm:prSet>
      <dgm:spPr/>
    </dgm:pt>
    <dgm:pt modelId="{33567B0A-0D44-4D69-B619-C051D85D5BD8}" type="pres">
      <dgm:prSet presAssocID="{BAE53384-8B43-4C05-8583-9A7E3845FDFA}" presName="spacer" presStyleCnt="0"/>
      <dgm:spPr/>
    </dgm:pt>
    <dgm:pt modelId="{EED17766-DE85-4723-A4AE-7097139C9EF1}" type="pres">
      <dgm:prSet presAssocID="{2A49D4FE-1F9F-4135-81B0-4BA26735278A}" presName="parentText" presStyleLbl="node1" presStyleIdx="2" presStyleCnt="8" custLinFactY="101601" custLinFactNeighborX="-154" custLinFactNeighborY="200000">
        <dgm:presLayoutVars>
          <dgm:chMax val="0"/>
          <dgm:bulletEnabled val="1"/>
        </dgm:presLayoutVars>
      </dgm:prSet>
      <dgm:spPr/>
    </dgm:pt>
    <dgm:pt modelId="{7EE2A913-1261-4E7E-A656-DF707AC45F34}" type="pres">
      <dgm:prSet presAssocID="{23C6E23E-2F30-4E9C-87D4-BD0CEED442E9}" presName="spacer" presStyleCnt="0"/>
      <dgm:spPr/>
    </dgm:pt>
    <dgm:pt modelId="{E1893FE6-4213-4BF7-B983-C2C31ECEEAB3}" type="pres">
      <dgm:prSet presAssocID="{4C80CB69-C509-4FD2-B309-57089656F21C}" presName="parentText" presStyleLbl="node1" presStyleIdx="3" presStyleCnt="8" custLinFactY="100000" custLinFactNeighborX="-98" custLinFactNeighborY="180616">
        <dgm:presLayoutVars>
          <dgm:chMax val="0"/>
          <dgm:bulletEnabled val="1"/>
        </dgm:presLayoutVars>
      </dgm:prSet>
      <dgm:spPr/>
    </dgm:pt>
    <dgm:pt modelId="{D6AB6335-F85D-484C-8B4D-EAE36F9DC0AC}" type="pres">
      <dgm:prSet presAssocID="{4A20B581-1AE7-4CAE-905F-BED75CBB15AA}" presName="spacer" presStyleCnt="0"/>
      <dgm:spPr/>
    </dgm:pt>
    <dgm:pt modelId="{7A5D58CE-67EF-4771-8A2B-1BD7E36D575C}" type="pres">
      <dgm:prSet presAssocID="{B0ED1DA2-2C14-48B9-95AF-E6E94CD6440B}" presName="parentText" presStyleLbl="node1" presStyleIdx="4" presStyleCnt="8" custLinFactY="100000" custLinFactNeighborX="-122" custLinFactNeighborY="149605">
        <dgm:presLayoutVars>
          <dgm:chMax val="0"/>
          <dgm:bulletEnabled val="1"/>
        </dgm:presLayoutVars>
      </dgm:prSet>
      <dgm:spPr/>
    </dgm:pt>
    <dgm:pt modelId="{8B53FB68-4C49-4C77-A532-72A865B96AD0}" type="pres">
      <dgm:prSet presAssocID="{C342FA54-9A4C-4BDF-BDBD-278BE72C3F2B}" presName="spacer" presStyleCnt="0"/>
      <dgm:spPr/>
    </dgm:pt>
    <dgm:pt modelId="{C44FA865-E736-42C9-9E5E-F2F6DFD7C4C1}" type="pres">
      <dgm:prSet presAssocID="{744F1101-CFB6-43E3-813C-CCF9015F9066}" presName="parentText" presStyleLbl="node1" presStyleIdx="5" presStyleCnt="8" custLinFactY="100000" custLinFactNeighborX="258" custLinFactNeighborY="125614">
        <dgm:presLayoutVars>
          <dgm:chMax val="0"/>
          <dgm:bulletEnabled val="1"/>
        </dgm:presLayoutVars>
      </dgm:prSet>
      <dgm:spPr/>
    </dgm:pt>
    <dgm:pt modelId="{4A54315F-E1DA-4D75-90B8-ECA340089364}" type="pres">
      <dgm:prSet presAssocID="{469152D6-7946-40D8-B03B-330661DED8C5}" presName="spacer" presStyleCnt="0"/>
      <dgm:spPr/>
    </dgm:pt>
    <dgm:pt modelId="{93D1B28A-54A5-4685-865E-411F913F4E43}" type="pres">
      <dgm:prSet presAssocID="{B8F97E2E-9D42-4594-A88A-D669AACBE5FF}" presName="parentText" presStyleLbl="node1" presStyleIdx="6" presStyleCnt="8" custLinFactY="100000" custLinFactNeighborX="-3" custLinFactNeighborY="106289">
        <dgm:presLayoutVars>
          <dgm:chMax val="0"/>
          <dgm:bulletEnabled val="1"/>
        </dgm:presLayoutVars>
      </dgm:prSet>
      <dgm:spPr/>
    </dgm:pt>
    <dgm:pt modelId="{D8EC9EBF-4957-4D0C-B3B4-B9198A464DA5}" type="pres">
      <dgm:prSet presAssocID="{A2DB78EE-FC4E-4182-9DBB-608919A7D7ED}" presName="spacer" presStyleCnt="0"/>
      <dgm:spPr/>
    </dgm:pt>
    <dgm:pt modelId="{18580E44-9E30-44DD-8474-C9912EC616E8}" type="pres">
      <dgm:prSet presAssocID="{0F4B32E3-9745-40D4-AC9E-278BA9A6ED05}" presName="parentText" presStyleLbl="node1" presStyleIdx="7" presStyleCnt="8" custLinFactY="-677552" custLinFactNeighborX="29" custLinFactNeighborY="-700000">
        <dgm:presLayoutVars>
          <dgm:chMax val="0"/>
          <dgm:bulletEnabled val="1"/>
        </dgm:presLayoutVars>
      </dgm:prSet>
      <dgm:spPr/>
    </dgm:pt>
  </dgm:ptLst>
  <dgm:cxnLst>
    <dgm:cxn modelId="{B7618A16-BD7E-4E79-96A5-FDAACEA1C2D7}" type="presOf" srcId="{4C80CB69-C509-4FD2-B309-57089656F21C}" destId="{E1893FE6-4213-4BF7-B983-C2C31ECEEAB3}" srcOrd="0" destOrd="0" presId="urn:microsoft.com/office/officeart/2005/8/layout/vList2"/>
    <dgm:cxn modelId="{5A48451A-9CFE-4A67-ACBF-AFE07173A1D9}" srcId="{EE8572DB-40E5-4C81-B9A4-13470F1B31C5}" destId="{4C80CB69-C509-4FD2-B309-57089656F21C}" srcOrd="3" destOrd="0" parTransId="{ABA3FF34-6D98-400C-A9A6-07E4CD48373D}" sibTransId="{4A20B581-1AE7-4CAE-905F-BED75CBB15AA}"/>
    <dgm:cxn modelId="{6389F027-9AE6-4B0B-829B-D89D0E5BA466}" srcId="{EE8572DB-40E5-4C81-B9A4-13470F1B31C5}" destId="{2A49D4FE-1F9F-4135-81B0-4BA26735278A}" srcOrd="2" destOrd="0" parTransId="{B96C935F-D99C-4C51-A074-6C3DE46E9B68}" sibTransId="{23C6E23E-2F30-4E9C-87D4-BD0CEED442E9}"/>
    <dgm:cxn modelId="{067A7F46-9042-491D-9AF1-1EBBCA404A92}" type="presOf" srcId="{B0ED1DA2-2C14-48B9-95AF-E6E94CD6440B}" destId="{7A5D58CE-67EF-4771-8A2B-1BD7E36D575C}" srcOrd="0" destOrd="0" presId="urn:microsoft.com/office/officeart/2005/8/layout/vList2"/>
    <dgm:cxn modelId="{882F8A74-8244-4BD8-8EAA-CE87E92B89F9}" type="presOf" srcId="{FAACFE8B-70D7-4F12-BE1D-FCE57C9E7095}" destId="{E7222DF2-C06B-4087-9B93-FDFD232589FD}" srcOrd="0" destOrd="0" presId="urn:microsoft.com/office/officeart/2005/8/layout/vList2"/>
    <dgm:cxn modelId="{4569E755-C462-412F-AC69-B6F98FE2FE38}" srcId="{EE8572DB-40E5-4C81-B9A4-13470F1B31C5}" destId="{B8F97E2E-9D42-4594-A88A-D669AACBE5FF}" srcOrd="6" destOrd="0" parTransId="{E164432A-8ED4-4DB1-AC23-BA8D531BAA58}" sibTransId="{A2DB78EE-FC4E-4182-9DBB-608919A7D7ED}"/>
    <dgm:cxn modelId="{015F357F-A484-4EA7-8F13-26E08C48E24E}" srcId="{EE8572DB-40E5-4C81-B9A4-13470F1B31C5}" destId="{744F1101-CFB6-43E3-813C-CCF9015F9066}" srcOrd="5" destOrd="0" parTransId="{4F730335-8BE2-413E-BCDD-9637928007BF}" sibTransId="{469152D6-7946-40D8-B03B-330661DED8C5}"/>
    <dgm:cxn modelId="{B2F34086-24F5-4151-B42C-956F51E7E411}" srcId="{EE8572DB-40E5-4C81-B9A4-13470F1B31C5}" destId="{0F4B32E3-9745-40D4-AC9E-278BA9A6ED05}" srcOrd="7" destOrd="0" parTransId="{E359C53B-40C8-4C88-ADAE-4CE4B71A1B74}" sibTransId="{71E48DB1-A793-433A-834F-7CC124D0BBFE}"/>
    <dgm:cxn modelId="{9FBEFCA4-0F62-455F-A33B-8E09E8A8D9E1}" type="presOf" srcId="{B8F97E2E-9D42-4594-A88A-D669AACBE5FF}" destId="{93D1B28A-54A5-4685-865E-411F913F4E43}" srcOrd="0" destOrd="0" presId="urn:microsoft.com/office/officeart/2005/8/layout/vList2"/>
    <dgm:cxn modelId="{7BD4A5B1-39EA-4ECB-AC33-7CB8D875F521}" srcId="{EE8572DB-40E5-4C81-B9A4-13470F1B31C5}" destId="{7D6E9EFD-BE8E-496B-B1F5-118F40458FCC}" srcOrd="1" destOrd="0" parTransId="{0F9E3B4E-46E2-496E-B25E-A34EC956381C}" sibTransId="{BAE53384-8B43-4C05-8583-9A7E3845FDFA}"/>
    <dgm:cxn modelId="{F68BF8B6-221E-4138-98C4-C620999EECE8}" type="presOf" srcId="{2A49D4FE-1F9F-4135-81B0-4BA26735278A}" destId="{EED17766-DE85-4723-A4AE-7097139C9EF1}" srcOrd="0" destOrd="0" presId="urn:microsoft.com/office/officeart/2005/8/layout/vList2"/>
    <dgm:cxn modelId="{EC96DDC0-3C09-4495-8CB6-581BB3BD343E}" srcId="{EE8572DB-40E5-4C81-B9A4-13470F1B31C5}" destId="{FAACFE8B-70D7-4F12-BE1D-FCE57C9E7095}" srcOrd="0" destOrd="0" parTransId="{BA60DB34-CCA8-4C8B-B1BE-3073BDFB7C1D}" sibTransId="{131D7EC1-1A5D-4DC5-9671-95210203A946}"/>
    <dgm:cxn modelId="{AC111CC9-9C5A-4718-9852-4591DA4D2E69}" type="presOf" srcId="{EE8572DB-40E5-4C81-B9A4-13470F1B31C5}" destId="{E1ECDD13-BDDF-4453-99F2-8B454AB44582}" srcOrd="0" destOrd="0" presId="urn:microsoft.com/office/officeart/2005/8/layout/vList2"/>
    <dgm:cxn modelId="{AE4792CF-F858-42EB-A303-039149CD17B7}" type="presOf" srcId="{744F1101-CFB6-43E3-813C-CCF9015F9066}" destId="{C44FA865-E736-42C9-9E5E-F2F6DFD7C4C1}" srcOrd="0" destOrd="0" presId="urn:microsoft.com/office/officeart/2005/8/layout/vList2"/>
    <dgm:cxn modelId="{063326EC-8A30-42D9-B596-ADE7A54B2173}" srcId="{EE8572DB-40E5-4C81-B9A4-13470F1B31C5}" destId="{B0ED1DA2-2C14-48B9-95AF-E6E94CD6440B}" srcOrd="4" destOrd="0" parTransId="{669558AD-4AB8-4020-ADF7-663B2857EA8C}" sibTransId="{C342FA54-9A4C-4BDF-BDBD-278BE72C3F2B}"/>
    <dgm:cxn modelId="{2A92D0ED-178B-4195-83AE-FEF537BEF47F}" type="presOf" srcId="{0F4B32E3-9745-40D4-AC9E-278BA9A6ED05}" destId="{18580E44-9E30-44DD-8474-C9912EC616E8}" srcOrd="0" destOrd="0" presId="urn:microsoft.com/office/officeart/2005/8/layout/vList2"/>
    <dgm:cxn modelId="{D87D49F0-894C-4ED8-A02D-489B482D6812}" type="presOf" srcId="{7D6E9EFD-BE8E-496B-B1F5-118F40458FCC}" destId="{82242EBF-9A05-4A48-8EFA-6CB9D8BCA5B4}" srcOrd="0" destOrd="0" presId="urn:microsoft.com/office/officeart/2005/8/layout/vList2"/>
    <dgm:cxn modelId="{CB938D13-CF95-4929-9690-5697CBC82B3C}" type="presParOf" srcId="{E1ECDD13-BDDF-4453-99F2-8B454AB44582}" destId="{E7222DF2-C06B-4087-9B93-FDFD232589FD}" srcOrd="0" destOrd="0" presId="urn:microsoft.com/office/officeart/2005/8/layout/vList2"/>
    <dgm:cxn modelId="{9878116C-CD3D-493B-AA88-E0176F6C16A3}" type="presParOf" srcId="{E1ECDD13-BDDF-4453-99F2-8B454AB44582}" destId="{265BD1CF-ACEB-4FC3-B9B3-6F290916FD2B}" srcOrd="1" destOrd="0" presId="urn:microsoft.com/office/officeart/2005/8/layout/vList2"/>
    <dgm:cxn modelId="{AF1DC2AC-E836-48D6-9993-CDB8F56CA406}" type="presParOf" srcId="{E1ECDD13-BDDF-4453-99F2-8B454AB44582}" destId="{82242EBF-9A05-4A48-8EFA-6CB9D8BCA5B4}" srcOrd="2" destOrd="0" presId="urn:microsoft.com/office/officeart/2005/8/layout/vList2"/>
    <dgm:cxn modelId="{647CA4FE-D6E9-464C-856E-51A56A3009AB}" type="presParOf" srcId="{E1ECDD13-BDDF-4453-99F2-8B454AB44582}" destId="{33567B0A-0D44-4D69-B619-C051D85D5BD8}" srcOrd="3" destOrd="0" presId="urn:microsoft.com/office/officeart/2005/8/layout/vList2"/>
    <dgm:cxn modelId="{9A771262-1DB3-4CC5-ADA7-461AD5E5BEC1}" type="presParOf" srcId="{E1ECDD13-BDDF-4453-99F2-8B454AB44582}" destId="{EED17766-DE85-4723-A4AE-7097139C9EF1}" srcOrd="4" destOrd="0" presId="urn:microsoft.com/office/officeart/2005/8/layout/vList2"/>
    <dgm:cxn modelId="{8E48F8D1-F2D7-4947-B1E3-4C17C7A72971}" type="presParOf" srcId="{E1ECDD13-BDDF-4453-99F2-8B454AB44582}" destId="{7EE2A913-1261-4E7E-A656-DF707AC45F34}" srcOrd="5" destOrd="0" presId="urn:microsoft.com/office/officeart/2005/8/layout/vList2"/>
    <dgm:cxn modelId="{85618F68-FD1E-4BB6-8E8D-55C1290DC05E}" type="presParOf" srcId="{E1ECDD13-BDDF-4453-99F2-8B454AB44582}" destId="{E1893FE6-4213-4BF7-B983-C2C31ECEEAB3}" srcOrd="6" destOrd="0" presId="urn:microsoft.com/office/officeart/2005/8/layout/vList2"/>
    <dgm:cxn modelId="{53065183-5F3F-4405-B511-06C8CFE6172C}" type="presParOf" srcId="{E1ECDD13-BDDF-4453-99F2-8B454AB44582}" destId="{D6AB6335-F85D-484C-8B4D-EAE36F9DC0AC}" srcOrd="7" destOrd="0" presId="urn:microsoft.com/office/officeart/2005/8/layout/vList2"/>
    <dgm:cxn modelId="{47F880E6-5DEC-4707-9838-43EEE08596A7}" type="presParOf" srcId="{E1ECDD13-BDDF-4453-99F2-8B454AB44582}" destId="{7A5D58CE-67EF-4771-8A2B-1BD7E36D575C}" srcOrd="8" destOrd="0" presId="urn:microsoft.com/office/officeart/2005/8/layout/vList2"/>
    <dgm:cxn modelId="{25A3EFE3-AD7C-40E1-9760-488DBE8257E4}" type="presParOf" srcId="{E1ECDD13-BDDF-4453-99F2-8B454AB44582}" destId="{8B53FB68-4C49-4C77-A532-72A865B96AD0}" srcOrd="9" destOrd="0" presId="urn:microsoft.com/office/officeart/2005/8/layout/vList2"/>
    <dgm:cxn modelId="{41048968-128B-4080-B606-91201BCB3CA5}" type="presParOf" srcId="{E1ECDD13-BDDF-4453-99F2-8B454AB44582}" destId="{C44FA865-E736-42C9-9E5E-F2F6DFD7C4C1}" srcOrd="10" destOrd="0" presId="urn:microsoft.com/office/officeart/2005/8/layout/vList2"/>
    <dgm:cxn modelId="{D40ED33C-359C-4D78-8357-0634666DDEA4}" type="presParOf" srcId="{E1ECDD13-BDDF-4453-99F2-8B454AB44582}" destId="{4A54315F-E1DA-4D75-90B8-ECA340089364}" srcOrd="11" destOrd="0" presId="urn:microsoft.com/office/officeart/2005/8/layout/vList2"/>
    <dgm:cxn modelId="{DD35724A-095A-4B8E-84B9-E4FB17D28F71}" type="presParOf" srcId="{E1ECDD13-BDDF-4453-99F2-8B454AB44582}" destId="{93D1B28A-54A5-4685-865E-411F913F4E43}" srcOrd="12" destOrd="0" presId="urn:microsoft.com/office/officeart/2005/8/layout/vList2"/>
    <dgm:cxn modelId="{C952B631-5C65-4DF6-A477-22641C482505}" type="presParOf" srcId="{E1ECDD13-BDDF-4453-99F2-8B454AB44582}" destId="{D8EC9EBF-4957-4D0C-B3B4-B9198A464DA5}" srcOrd="13" destOrd="0" presId="urn:microsoft.com/office/officeart/2005/8/layout/vList2"/>
    <dgm:cxn modelId="{4BB78AAA-239C-47BE-A998-1C00D5AE51E5}" type="presParOf" srcId="{E1ECDD13-BDDF-4453-99F2-8B454AB44582}" destId="{18580E44-9E30-44DD-8474-C9912EC616E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43B4F9-9DC7-4776-9028-07D61107F1A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3C31BE-A95C-4C32-8FD0-623E5D4898E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Sürücü ile araç arasındaki etkileşimi arttırmak</a:t>
          </a:r>
          <a:endParaRPr lang="en-US" dirty="0"/>
        </a:p>
      </dgm:t>
    </dgm:pt>
    <dgm:pt modelId="{A9945156-FB1B-437A-83B5-AB5EAD7D5DB3}" type="parTrans" cxnId="{FD9BD9EC-8A37-45FA-A36F-01CD085518C3}">
      <dgm:prSet/>
      <dgm:spPr/>
      <dgm:t>
        <a:bodyPr/>
        <a:lstStyle/>
        <a:p>
          <a:endParaRPr lang="en-US"/>
        </a:p>
      </dgm:t>
    </dgm:pt>
    <dgm:pt modelId="{06615DC3-33E7-4829-86A9-9400A4D67134}" type="sibTrans" cxnId="{FD9BD9EC-8A37-45FA-A36F-01CD085518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2412F1-F2EF-4F19-93A4-B191E919A53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Akıllı park</a:t>
          </a:r>
          <a:endParaRPr lang="en-US"/>
        </a:p>
      </dgm:t>
    </dgm:pt>
    <dgm:pt modelId="{BA85E453-9ED6-4AA2-BB98-A562C79AE8A0}" type="parTrans" cxnId="{744D455B-B4DF-450A-BC3C-E00E6E89CEE6}">
      <dgm:prSet/>
      <dgm:spPr/>
      <dgm:t>
        <a:bodyPr/>
        <a:lstStyle/>
        <a:p>
          <a:endParaRPr lang="en-US"/>
        </a:p>
      </dgm:t>
    </dgm:pt>
    <dgm:pt modelId="{7290A87A-B668-4FD2-8BC3-3D487ED0D0B0}" type="sibTrans" cxnId="{744D455B-B4DF-450A-BC3C-E00E6E89CE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101BB6-50F6-41F5-B837-5CE318F44C28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Trafik izleme</a:t>
          </a:r>
          <a:endParaRPr lang="en-US"/>
        </a:p>
      </dgm:t>
    </dgm:pt>
    <dgm:pt modelId="{9FA6D81E-E8E5-490E-945C-A5FC71235BB6}" type="parTrans" cxnId="{8D20C98A-2682-40B8-8A18-49925F699D36}">
      <dgm:prSet/>
      <dgm:spPr/>
      <dgm:t>
        <a:bodyPr/>
        <a:lstStyle/>
        <a:p>
          <a:endParaRPr lang="en-US"/>
        </a:p>
      </dgm:t>
    </dgm:pt>
    <dgm:pt modelId="{356899FC-6438-4F1C-96C1-D5B6D30AD357}" type="sibTrans" cxnId="{8D20C98A-2682-40B8-8A18-49925F699D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05367D-73D9-431E-9D2F-82B32F3C601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Yol yardımı</a:t>
          </a:r>
          <a:endParaRPr lang="en-US"/>
        </a:p>
      </dgm:t>
    </dgm:pt>
    <dgm:pt modelId="{B119D743-C1A8-4AB2-94C9-7C77CE47BB10}" type="parTrans" cxnId="{C8C67309-2E1E-464B-9A71-1272D1A77433}">
      <dgm:prSet/>
      <dgm:spPr/>
      <dgm:t>
        <a:bodyPr/>
        <a:lstStyle/>
        <a:p>
          <a:endParaRPr lang="en-US"/>
        </a:p>
      </dgm:t>
    </dgm:pt>
    <dgm:pt modelId="{6A64FBC3-F199-4562-9BE8-17C4A82758CE}" type="sibTrans" cxnId="{C8C67309-2E1E-464B-9A71-1272D1A774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4342D1-DC47-47D4-BB77-6F2E8E17F7E0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Güvenlik</a:t>
          </a:r>
          <a:endParaRPr lang="en-US"/>
        </a:p>
      </dgm:t>
    </dgm:pt>
    <dgm:pt modelId="{8A30B62C-2788-4116-BB66-0C3144D2C664}" type="parTrans" cxnId="{15BC1D37-46EA-4B06-9602-287AB74F7A62}">
      <dgm:prSet/>
      <dgm:spPr/>
      <dgm:t>
        <a:bodyPr/>
        <a:lstStyle/>
        <a:p>
          <a:endParaRPr lang="en-US"/>
        </a:p>
      </dgm:t>
    </dgm:pt>
    <dgm:pt modelId="{6D4A6785-B531-44F1-A593-F8D13A63DC1E}" type="sibTrans" cxnId="{15BC1D37-46EA-4B06-9602-287AB74F7A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51E960-CCE8-45FB-8D40-8D05025C4EF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İnsansız </a:t>
          </a:r>
          <a:r>
            <a:rPr lang="tr-TR" dirty="0" err="1"/>
            <a:t>navigasyon</a:t>
          </a:r>
          <a:r>
            <a:rPr lang="tr-TR" dirty="0"/>
            <a:t> yöntemi</a:t>
          </a:r>
          <a:endParaRPr lang="en-US" dirty="0"/>
        </a:p>
      </dgm:t>
    </dgm:pt>
    <dgm:pt modelId="{4BBCA38B-68D5-4A90-BB3B-8696AF53AF0E}" type="parTrans" cxnId="{2A01B0FF-CD92-4DEC-AEAF-3E90211A2A24}">
      <dgm:prSet/>
      <dgm:spPr/>
      <dgm:t>
        <a:bodyPr/>
        <a:lstStyle/>
        <a:p>
          <a:endParaRPr lang="en-US"/>
        </a:p>
      </dgm:t>
    </dgm:pt>
    <dgm:pt modelId="{A5181B40-750F-465E-B498-887E71D11FD2}" type="sibTrans" cxnId="{2A01B0FF-CD92-4DEC-AEAF-3E90211A2A24}">
      <dgm:prSet/>
      <dgm:spPr/>
      <dgm:t>
        <a:bodyPr/>
        <a:lstStyle/>
        <a:p>
          <a:endParaRPr lang="en-US"/>
        </a:p>
      </dgm:t>
    </dgm:pt>
    <dgm:pt modelId="{01ACF647-30EB-4374-9717-8469DECAD0B3}" type="pres">
      <dgm:prSet presAssocID="{EA43B4F9-9DC7-4776-9028-07D61107F1AB}" presName="root" presStyleCnt="0">
        <dgm:presLayoutVars>
          <dgm:dir/>
          <dgm:resizeHandles val="exact"/>
        </dgm:presLayoutVars>
      </dgm:prSet>
      <dgm:spPr/>
    </dgm:pt>
    <dgm:pt modelId="{6312EEEF-DB14-4B63-80C0-D7E543554169}" type="pres">
      <dgm:prSet presAssocID="{EA43B4F9-9DC7-4776-9028-07D61107F1AB}" presName="container" presStyleCnt="0">
        <dgm:presLayoutVars>
          <dgm:dir/>
          <dgm:resizeHandles val="exact"/>
        </dgm:presLayoutVars>
      </dgm:prSet>
      <dgm:spPr/>
    </dgm:pt>
    <dgm:pt modelId="{8BBF3FB9-5409-41E1-B7B7-44C48F274F40}" type="pres">
      <dgm:prSet presAssocID="{033C31BE-A95C-4C32-8FD0-623E5D4898E3}" presName="compNode" presStyleCnt="0"/>
      <dgm:spPr/>
    </dgm:pt>
    <dgm:pt modelId="{94B94334-6E4F-4E32-95DB-3FD63A331EE7}" type="pres">
      <dgm:prSet presAssocID="{033C31BE-A95C-4C32-8FD0-623E5D4898E3}" presName="iconBgRect" presStyleLbl="bgShp" presStyleIdx="0" presStyleCnt="6"/>
      <dgm:spPr/>
    </dgm:pt>
    <dgm:pt modelId="{14C5C08B-741A-47AC-A543-138015BD1B73}" type="pres">
      <dgm:prSet presAssocID="{033C31BE-A95C-4C32-8FD0-623E5D4898E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aba"/>
        </a:ext>
      </dgm:extLst>
    </dgm:pt>
    <dgm:pt modelId="{4613D4C1-89EA-4B0C-A43A-05041D8A5338}" type="pres">
      <dgm:prSet presAssocID="{033C31BE-A95C-4C32-8FD0-623E5D4898E3}" presName="spaceRect" presStyleCnt="0"/>
      <dgm:spPr/>
    </dgm:pt>
    <dgm:pt modelId="{9B92A0F9-A4F4-46B5-B34D-B315F0FB7205}" type="pres">
      <dgm:prSet presAssocID="{033C31BE-A95C-4C32-8FD0-623E5D4898E3}" presName="textRect" presStyleLbl="revTx" presStyleIdx="0" presStyleCnt="6">
        <dgm:presLayoutVars>
          <dgm:chMax val="1"/>
          <dgm:chPref val="1"/>
        </dgm:presLayoutVars>
      </dgm:prSet>
      <dgm:spPr/>
    </dgm:pt>
    <dgm:pt modelId="{6B6C0486-1FFA-4A39-B175-229105EEFA40}" type="pres">
      <dgm:prSet presAssocID="{06615DC3-33E7-4829-86A9-9400A4D67134}" presName="sibTrans" presStyleLbl="sibTrans2D1" presStyleIdx="0" presStyleCnt="0"/>
      <dgm:spPr/>
    </dgm:pt>
    <dgm:pt modelId="{16552D71-19F9-4C4E-91F2-155232B2BAB6}" type="pres">
      <dgm:prSet presAssocID="{2D2412F1-F2EF-4F19-93A4-B191E919A533}" presName="compNode" presStyleCnt="0"/>
      <dgm:spPr/>
    </dgm:pt>
    <dgm:pt modelId="{6B5896D3-AE60-4055-B92D-1BC0502F7173}" type="pres">
      <dgm:prSet presAssocID="{2D2412F1-F2EF-4F19-93A4-B191E919A533}" presName="iconBgRect" presStyleLbl="bgShp" presStyleIdx="1" presStyleCnt="6"/>
      <dgm:spPr/>
    </dgm:pt>
    <dgm:pt modelId="{9BBD379B-16D3-4EB2-A4F1-CE63295D6DF1}" type="pres">
      <dgm:prSet presAssocID="{2D2412F1-F2EF-4F19-93A4-B191E919A53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pul"/>
        </a:ext>
      </dgm:extLst>
    </dgm:pt>
    <dgm:pt modelId="{E8CC8CFF-E82C-450E-BB74-33056873AFD9}" type="pres">
      <dgm:prSet presAssocID="{2D2412F1-F2EF-4F19-93A4-B191E919A533}" presName="spaceRect" presStyleCnt="0"/>
      <dgm:spPr/>
    </dgm:pt>
    <dgm:pt modelId="{4101E12A-9872-428A-8AE2-6140AE29BF9D}" type="pres">
      <dgm:prSet presAssocID="{2D2412F1-F2EF-4F19-93A4-B191E919A533}" presName="textRect" presStyleLbl="revTx" presStyleIdx="1" presStyleCnt="6">
        <dgm:presLayoutVars>
          <dgm:chMax val="1"/>
          <dgm:chPref val="1"/>
        </dgm:presLayoutVars>
      </dgm:prSet>
      <dgm:spPr/>
    </dgm:pt>
    <dgm:pt modelId="{0F29A8C4-AE1D-4B83-9895-01851708A955}" type="pres">
      <dgm:prSet presAssocID="{7290A87A-B668-4FD2-8BC3-3D487ED0D0B0}" presName="sibTrans" presStyleLbl="sibTrans2D1" presStyleIdx="0" presStyleCnt="0"/>
      <dgm:spPr/>
    </dgm:pt>
    <dgm:pt modelId="{79215BB4-CE34-4F50-A58B-090D3333EBA5}" type="pres">
      <dgm:prSet presAssocID="{11101BB6-50F6-41F5-B837-5CE318F44C28}" presName="compNode" presStyleCnt="0"/>
      <dgm:spPr/>
    </dgm:pt>
    <dgm:pt modelId="{0E005AD7-1696-4BB0-B1BF-E827BD868408}" type="pres">
      <dgm:prSet presAssocID="{11101BB6-50F6-41F5-B837-5CE318F44C28}" presName="iconBgRect" presStyleLbl="bgShp" presStyleIdx="2" presStyleCnt="6"/>
      <dgm:spPr/>
    </dgm:pt>
    <dgm:pt modelId="{881CF879-5289-42CA-993B-AA0CB7E9CEF9}" type="pres">
      <dgm:prSet presAssocID="{11101BB6-50F6-41F5-B837-5CE318F44C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öz"/>
        </a:ext>
      </dgm:extLst>
    </dgm:pt>
    <dgm:pt modelId="{41628CDA-9A30-466B-A1C9-7B67CBD0148F}" type="pres">
      <dgm:prSet presAssocID="{11101BB6-50F6-41F5-B837-5CE318F44C28}" presName="spaceRect" presStyleCnt="0"/>
      <dgm:spPr/>
    </dgm:pt>
    <dgm:pt modelId="{EEFDF51D-DB56-44E1-9331-F3E5C57F7FA1}" type="pres">
      <dgm:prSet presAssocID="{11101BB6-50F6-41F5-B837-5CE318F44C28}" presName="textRect" presStyleLbl="revTx" presStyleIdx="2" presStyleCnt="6">
        <dgm:presLayoutVars>
          <dgm:chMax val="1"/>
          <dgm:chPref val="1"/>
        </dgm:presLayoutVars>
      </dgm:prSet>
      <dgm:spPr/>
    </dgm:pt>
    <dgm:pt modelId="{CB64E507-246E-47D5-9C80-2450B36E4DCE}" type="pres">
      <dgm:prSet presAssocID="{356899FC-6438-4F1C-96C1-D5B6D30AD357}" presName="sibTrans" presStyleLbl="sibTrans2D1" presStyleIdx="0" presStyleCnt="0"/>
      <dgm:spPr/>
    </dgm:pt>
    <dgm:pt modelId="{7F1C99CB-3343-4807-B020-BD9DD4EBE19D}" type="pres">
      <dgm:prSet presAssocID="{E605367D-73D9-431E-9D2F-82B32F3C6016}" presName="compNode" presStyleCnt="0"/>
      <dgm:spPr/>
    </dgm:pt>
    <dgm:pt modelId="{29AD00B7-F8AF-401D-9F6D-49E6473AF9D0}" type="pres">
      <dgm:prSet presAssocID="{E605367D-73D9-431E-9D2F-82B32F3C6016}" presName="iconBgRect" presStyleLbl="bgShp" presStyleIdx="3" presStyleCnt="6"/>
      <dgm:spPr/>
    </dgm:pt>
    <dgm:pt modelId="{33DBEEAD-9C44-4B2D-8948-5836A4C0503C}" type="pres">
      <dgm:prSet presAssocID="{E605367D-73D9-431E-9D2F-82B32F3C601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İşaretleyici"/>
        </a:ext>
      </dgm:extLst>
    </dgm:pt>
    <dgm:pt modelId="{26130F29-AEDF-4409-9263-72CEB28F39F6}" type="pres">
      <dgm:prSet presAssocID="{E605367D-73D9-431E-9D2F-82B32F3C6016}" presName="spaceRect" presStyleCnt="0"/>
      <dgm:spPr/>
    </dgm:pt>
    <dgm:pt modelId="{F16580A5-400D-42AB-9F7E-B520891FB4F3}" type="pres">
      <dgm:prSet presAssocID="{E605367D-73D9-431E-9D2F-82B32F3C6016}" presName="textRect" presStyleLbl="revTx" presStyleIdx="3" presStyleCnt="6">
        <dgm:presLayoutVars>
          <dgm:chMax val="1"/>
          <dgm:chPref val="1"/>
        </dgm:presLayoutVars>
      </dgm:prSet>
      <dgm:spPr/>
    </dgm:pt>
    <dgm:pt modelId="{20B22D49-0AD4-4FF5-BB0D-DDC24E1B44B3}" type="pres">
      <dgm:prSet presAssocID="{6A64FBC3-F199-4562-9BE8-17C4A82758CE}" presName="sibTrans" presStyleLbl="sibTrans2D1" presStyleIdx="0" presStyleCnt="0"/>
      <dgm:spPr/>
    </dgm:pt>
    <dgm:pt modelId="{6614260F-C17C-4EE4-82DE-E3DDE06DA26E}" type="pres">
      <dgm:prSet presAssocID="{D14342D1-DC47-47D4-BB77-6F2E8E17F7E0}" presName="compNode" presStyleCnt="0"/>
      <dgm:spPr/>
    </dgm:pt>
    <dgm:pt modelId="{A840B5BD-D1EC-427D-A0F0-DC2218C4A4DB}" type="pres">
      <dgm:prSet presAssocID="{D14342D1-DC47-47D4-BB77-6F2E8E17F7E0}" presName="iconBgRect" presStyleLbl="bgShp" presStyleIdx="4" presStyleCnt="6"/>
      <dgm:spPr/>
    </dgm:pt>
    <dgm:pt modelId="{196D08EF-FBF6-4061-814B-8CB208E54312}" type="pres">
      <dgm:prSet presAssocID="{D14342D1-DC47-47D4-BB77-6F2E8E17F7E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litle"/>
        </a:ext>
      </dgm:extLst>
    </dgm:pt>
    <dgm:pt modelId="{1A0A19B3-68CF-44BC-A9D6-179D5CB6DAA2}" type="pres">
      <dgm:prSet presAssocID="{D14342D1-DC47-47D4-BB77-6F2E8E17F7E0}" presName="spaceRect" presStyleCnt="0"/>
      <dgm:spPr/>
    </dgm:pt>
    <dgm:pt modelId="{2530D40F-2D77-4ABD-B36D-A906B3710063}" type="pres">
      <dgm:prSet presAssocID="{D14342D1-DC47-47D4-BB77-6F2E8E17F7E0}" presName="textRect" presStyleLbl="revTx" presStyleIdx="4" presStyleCnt="6">
        <dgm:presLayoutVars>
          <dgm:chMax val="1"/>
          <dgm:chPref val="1"/>
        </dgm:presLayoutVars>
      </dgm:prSet>
      <dgm:spPr/>
    </dgm:pt>
    <dgm:pt modelId="{8449719C-F5DE-4A8E-829B-CF3F5483D1A4}" type="pres">
      <dgm:prSet presAssocID="{6D4A6785-B531-44F1-A593-F8D13A63DC1E}" presName="sibTrans" presStyleLbl="sibTrans2D1" presStyleIdx="0" presStyleCnt="0"/>
      <dgm:spPr/>
    </dgm:pt>
    <dgm:pt modelId="{0A929F62-E77F-4A30-A0CF-1FA7360F41BB}" type="pres">
      <dgm:prSet presAssocID="{7B51E960-CCE8-45FB-8D40-8D05025C4EF5}" presName="compNode" presStyleCnt="0"/>
      <dgm:spPr/>
    </dgm:pt>
    <dgm:pt modelId="{25AD5AAE-A24F-4E9E-ADE3-E3FC13BBC617}" type="pres">
      <dgm:prSet presAssocID="{7B51E960-CCE8-45FB-8D40-8D05025C4EF5}" presName="iconBgRect" presStyleLbl="bgShp" presStyleIdx="5" presStyleCnt="6"/>
      <dgm:spPr/>
    </dgm:pt>
    <dgm:pt modelId="{4F95F0B8-BF32-4EDE-8A79-1780DD2B966C}" type="pres">
      <dgm:prSet presAssocID="{7B51E960-CCE8-45FB-8D40-8D05025C4EF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ydu"/>
        </a:ext>
      </dgm:extLst>
    </dgm:pt>
    <dgm:pt modelId="{70C830CF-6DA4-497B-9EF8-75112C49C13E}" type="pres">
      <dgm:prSet presAssocID="{7B51E960-CCE8-45FB-8D40-8D05025C4EF5}" presName="spaceRect" presStyleCnt="0"/>
      <dgm:spPr/>
    </dgm:pt>
    <dgm:pt modelId="{15AC799E-9979-4AC2-AD49-9267AED8AA8E}" type="pres">
      <dgm:prSet presAssocID="{7B51E960-CCE8-45FB-8D40-8D05025C4EF5}" presName="textRect" presStyleLbl="revTx" presStyleIdx="5" presStyleCnt="6" custScaleX="90721" custScaleY="168828">
        <dgm:presLayoutVars>
          <dgm:chMax val="1"/>
          <dgm:chPref val="1"/>
        </dgm:presLayoutVars>
      </dgm:prSet>
      <dgm:spPr/>
    </dgm:pt>
  </dgm:ptLst>
  <dgm:cxnLst>
    <dgm:cxn modelId="{462F8503-E563-4FB5-A9AB-1BB132DD0D1F}" type="presOf" srcId="{033C31BE-A95C-4C32-8FD0-623E5D4898E3}" destId="{9B92A0F9-A4F4-46B5-B34D-B315F0FB7205}" srcOrd="0" destOrd="0" presId="urn:microsoft.com/office/officeart/2018/2/layout/IconCircleList"/>
    <dgm:cxn modelId="{C8C67309-2E1E-464B-9A71-1272D1A77433}" srcId="{EA43B4F9-9DC7-4776-9028-07D61107F1AB}" destId="{E605367D-73D9-431E-9D2F-82B32F3C6016}" srcOrd="3" destOrd="0" parTransId="{B119D743-C1A8-4AB2-94C9-7C77CE47BB10}" sibTransId="{6A64FBC3-F199-4562-9BE8-17C4A82758CE}"/>
    <dgm:cxn modelId="{9FB5291B-988B-44E4-88DA-EFCA8A7DF7AF}" type="presOf" srcId="{06615DC3-33E7-4829-86A9-9400A4D67134}" destId="{6B6C0486-1FFA-4A39-B175-229105EEFA40}" srcOrd="0" destOrd="0" presId="urn:microsoft.com/office/officeart/2018/2/layout/IconCircleList"/>
    <dgm:cxn modelId="{89932C31-6C69-4542-B670-3AFA52575D3F}" type="presOf" srcId="{6D4A6785-B531-44F1-A593-F8D13A63DC1E}" destId="{8449719C-F5DE-4A8E-829B-CF3F5483D1A4}" srcOrd="0" destOrd="0" presId="urn:microsoft.com/office/officeart/2018/2/layout/IconCircleList"/>
    <dgm:cxn modelId="{15BC1D37-46EA-4B06-9602-287AB74F7A62}" srcId="{EA43B4F9-9DC7-4776-9028-07D61107F1AB}" destId="{D14342D1-DC47-47D4-BB77-6F2E8E17F7E0}" srcOrd="4" destOrd="0" parTransId="{8A30B62C-2788-4116-BB66-0C3144D2C664}" sibTransId="{6D4A6785-B531-44F1-A593-F8D13A63DC1E}"/>
    <dgm:cxn modelId="{C472563F-E09D-47CD-8F56-EBF52B756F65}" type="presOf" srcId="{356899FC-6438-4F1C-96C1-D5B6D30AD357}" destId="{CB64E507-246E-47D5-9C80-2450B36E4DCE}" srcOrd="0" destOrd="0" presId="urn:microsoft.com/office/officeart/2018/2/layout/IconCircleList"/>
    <dgm:cxn modelId="{744D455B-B4DF-450A-BC3C-E00E6E89CEE6}" srcId="{EA43B4F9-9DC7-4776-9028-07D61107F1AB}" destId="{2D2412F1-F2EF-4F19-93A4-B191E919A533}" srcOrd="1" destOrd="0" parTransId="{BA85E453-9ED6-4AA2-BB98-A562C79AE8A0}" sibTransId="{7290A87A-B668-4FD2-8BC3-3D487ED0D0B0}"/>
    <dgm:cxn modelId="{2A654546-4D86-4B83-B0E1-21B9912AB74D}" type="presOf" srcId="{6A64FBC3-F199-4562-9BE8-17C4A82758CE}" destId="{20B22D49-0AD4-4FF5-BB0D-DDC24E1B44B3}" srcOrd="0" destOrd="0" presId="urn:microsoft.com/office/officeart/2018/2/layout/IconCircleList"/>
    <dgm:cxn modelId="{6B3FBF4E-FE27-44EE-950D-3AB9AFEADBAA}" type="presOf" srcId="{E605367D-73D9-431E-9D2F-82B32F3C6016}" destId="{F16580A5-400D-42AB-9F7E-B520891FB4F3}" srcOrd="0" destOrd="0" presId="urn:microsoft.com/office/officeart/2018/2/layout/IconCircleList"/>
    <dgm:cxn modelId="{8A08776F-952A-41F9-8AF7-FFD29B30D1A7}" type="presOf" srcId="{11101BB6-50F6-41F5-B837-5CE318F44C28}" destId="{EEFDF51D-DB56-44E1-9331-F3E5C57F7FA1}" srcOrd="0" destOrd="0" presId="urn:microsoft.com/office/officeart/2018/2/layout/IconCircleList"/>
    <dgm:cxn modelId="{E274B571-881A-47AF-A854-1E1FD661A36C}" type="presOf" srcId="{2D2412F1-F2EF-4F19-93A4-B191E919A533}" destId="{4101E12A-9872-428A-8AE2-6140AE29BF9D}" srcOrd="0" destOrd="0" presId="urn:microsoft.com/office/officeart/2018/2/layout/IconCircleList"/>
    <dgm:cxn modelId="{E50FA759-E447-4F0B-92D4-CE67BC0BF510}" type="presOf" srcId="{7B51E960-CCE8-45FB-8D40-8D05025C4EF5}" destId="{15AC799E-9979-4AC2-AD49-9267AED8AA8E}" srcOrd="0" destOrd="0" presId="urn:microsoft.com/office/officeart/2018/2/layout/IconCircleList"/>
    <dgm:cxn modelId="{8D20C98A-2682-40B8-8A18-49925F699D36}" srcId="{EA43B4F9-9DC7-4776-9028-07D61107F1AB}" destId="{11101BB6-50F6-41F5-B837-5CE318F44C28}" srcOrd="2" destOrd="0" parTransId="{9FA6D81E-E8E5-490E-945C-A5FC71235BB6}" sibTransId="{356899FC-6438-4F1C-96C1-D5B6D30AD357}"/>
    <dgm:cxn modelId="{889E73AE-2DCF-44DE-84C6-647F6CD88B07}" type="presOf" srcId="{D14342D1-DC47-47D4-BB77-6F2E8E17F7E0}" destId="{2530D40F-2D77-4ABD-B36D-A906B3710063}" srcOrd="0" destOrd="0" presId="urn:microsoft.com/office/officeart/2018/2/layout/IconCircleList"/>
    <dgm:cxn modelId="{358006C1-8C16-4891-A295-D9076916A1FB}" type="presOf" srcId="{7290A87A-B668-4FD2-8BC3-3D487ED0D0B0}" destId="{0F29A8C4-AE1D-4B83-9895-01851708A955}" srcOrd="0" destOrd="0" presId="urn:microsoft.com/office/officeart/2018/2/layout/IconCircleList"/>
    <dgm:cxn modelId="{413C59DB-76D4-4707-8A65-BB6546895E7B}" type="presOf" srcId="{EA43B4F9-9DC7-4776-9028-07D61107F1AB}" destId="{01ACF647-30EB-4374-9717-8469DECAD0B3}" srcOrd="0" destOrd="0" presId="urn:microsoft.com/office/officeart/2018/2/layout/IconCircleList"/>
    <dgm:cxn modelId="{FD9BD9EC-8A37-45FA-A36F-01CD085518C3}" srcId="{EA43B4F9-9DC7-4776-9028-07D61107F1AB}" destId="{033C31BE-A95C-4C32-8FD0-623E5D4898E3}" srcOrd="0" destOrd="0" parTransId="{A9945156-FB1B-437A-83B5-AB5EAD7D5DB3}" sibTransId="{06615DC3-33E7-4829-86A9-9400A4D67134}"/>
    <dgm:cxn modelId="{2A01B0FF-CD92-4DEC-AEAF-3E90211A2A24}" srcId="{EA43B4F9-9DC7-4776-9028-07D61107F1AB}" destId="{7B51E960-CCE8-45FB-8D40-8D05025C4EF5}" srcOrd="5" destOrd="0" parTransId="{4BBCA38B-68D5-4A90-BB3B-8696AF53AF0E}" sibTransId="{A5181B40-750F-465E-B498-887E71D11FD2}"/>
    <dgm:cxn modelId="{3A84CCC7-AE73-40E2-B554-A2F9AD6E27E8}" type="presParOf" srcId="{01ACF647-30EB-4374-9717-8469DECAD0B3}" destId="{6312EEEF-DB14-4B63-80C0-D7E543554169}" srcOrd="0" destOrd="0" presId="urn:microsoft.com/office/officeart/2018/2/layout/IconCircleList"/>
    <dgm:cxn modelId="{334207F4-F1CD-42FB-8028-5D100DB578E8}" type="presParOf" srcId="{6312EEEF-DB14-4B63-80C0-D7E543554169}" destId="{8BBF3FB9-5409-41E1-B7B7-44C48F274F40}" srcOrd="0" destOrd="0" presId="urn:microsoft.com/office/officeart/2018/2/layout/IconCircleList"/>
    <dgm:cxn modelId="{601AF937-EC96-4E67-BC5F-76F964ABBDF7}" type="presParOf" srcId="{8BBF3FB9-5409-41E1-B7B7-44C48F274F40}" destId="{94B94334-6E4F-4E32-95DB-3FD63A331EE7}" srcOrd="0" destOrd="0" presId="urn:microsoft.com/office/officeart/2018/2/layout/IconCircleList"/>
    <dgm:cxn modelId="{47BD7944-EA10-42D8-9E50-D02B79F0B29E}" type="presParOf" srcId="{8BBF3FB9-5409-41E1-B7B7-44C48F274F40}" destId="{14C5C08B-741A-47AC-A543-138015BD1B73}" srcOrd="1" destOrd="0" presId="urn:microsoft.com/office/officeart/2018/2/layout/IconCircleList"/>
    <dgm:cxn modelId="{919B7686-3CEF-48B3-BF51-03D175618448}" type="presParOf" srcId="{8BBF3FB9-5409-41E1-B7B7-44C48F274F40}" destId="{4613D4C1-89EA-4B0C-A43A-05041D8A5338}" srcOrd="2" destOrd="0" presId="urn:microsoft.com/office/officeart/2018/2/layout/IconCircleList"/>
    <dgm:cxn modelId="{9385C8D4-1AFA-416C-9B64-A3947E18D616}" type="presParOf" srcId="{8BBF3FB9-5409-41E1-B7B7-44C48F274F40}" destId="{9B92A0F9-A4F4-46B5-B34D-B315F0FB7205}" srcOrd="3" destOrd="0" presId="urn:microsoft.com/office/officeart/2018/2/layout/IconCircleList"/>
    <dgm:cxn modelId="{6C7AF84C-2733-4FDD-84CC-DE52745B79DF}" type="presParOf" srcId="{6312EEEF-DB14-4B63-80C0-D7E543554169}" destId="{6B6C0486-1FFA-4A39-B175-229105EEFA40}" srcOrd="1" destOrd="0" presId="urn:microsoft.com/office/officeart/2018/2/layout/IconCircleList"/>
    <dgm:cxn modelId="{1C5C2C42-E072-4F3E-852C-32024824611F}" type="presParOf" srcId="{6312EEEF-DB14-4B63-80C0-D7E543554169}" destId="{16552D71-19F9-4C4E-91F2-155232B2BAB6}" srcOrd="2" destOrd="0" presId="urn:microsoft.com/office/officeart/2018/2/layout/IconCircleList"/>
    <dgm:cxn modelId="{7EF2B703-BF06-4449-80EC-19F3132E6C30}" type="presParOf" srcId="{16552D71-19F9-4C4E-91F2-155232B2BAB6}" destId="{6B5896D3-AE60-4055-B92D-1BC0502F7173}" srcOrd="0" destOrd="0" presId="urn:microsoft.com/office/officeart/2018/2/layout/IconCircleList"/>
    <dgm:cxn modelId="{4154606C-29E8-4FDA-8FBF-29789ABDAED0}" type="presParOf" srcId="{16552D71-19F9-4C4E-91F2-155232B2BAB6}" destId="{9BBD379B-16D3-4EB2-A4F1-CE63295D6DF1}" srcOrd="1" destOrd="0" presId="urn:microsoft.com/office/officeart/2018/2/layout/IconCircleList"/>
    <dgm:cxn modelId="{252D5A35-86F5-4A23-AC84-F336ED10EC30}" type="presParOf" srcId="{16552D71-19F9-4C4E-91F2-155232B2BAB6}" destId="{E8CC8CFF-E82C-450E-BB74-33056873AFD9}" srcOrd="2" destOrd="0" presId="urn:microsoft.com/office/officeart/2018/2/layout/IconCircleList"/>
    <dgm:cxn modelId="{B03D42C6-38FF-45EF-A0F6-05E8121C9111}" type="presParOf" srcId="{16552D71-19F9-4C4E-91F2-155232B2BAB6}" destId="{4101E12A-9872-428A-8AE2-6140AE29BF9D}" srcOrd="3" destOrd="0" presId="urn:microsoft.com/office/officeart/2018/2/layout/IconCircleList"/>
    <dgm:cxn modelId="{BFA5B748-A9E6-45E3-AF85-8AF125A0D5B2}" type="presParOf" srcId="{6312EEEF-DB14-4B63-80C0-D7E543554169}" destId="{0F29A8C4-AE1D-4B83-9895-01851708A955}" srcOrd="3" destOrd="0" presId="urn:microsoft.com/office/officeart/2018/2/layout/IconCircleList"/>
    <dgm:cxn modelId="{55FD1B26-9E6E-4F45-8D96-9FA007440424}" type="presParOf" srcId="{6312EEEF-DB14-4B63-80C0-D7E543554169}" destId="{79215BB4-CE34-4F50-A58B-090D3333EBA5}" srcOrd="4" destOrd="0" presId="urn:microsoft.com/office/officeart/2018/2/layout/IconCircleList"/>
    <dgm:cxn modelId="{33B2F1ED-C5E2-4FE7-A76A-7089DD9FDF2E}" type="presParOf" srcId="{79215BB4-CE34-4F50-A58B-090D3333EBA5}" destId="{0E005AD7-1696-4BB0-B1BF-E827BD868408}" srcOrd="0" destOrd="0" presId="urn:microsoft.com/office/officeart/2018/2/layout/IconCircleList"/>
    <dgm:cxn modelId="{D7F7F3FC-7FDD-4B48-B473-B162B1976326}" type="presParOf" srcId="{79215BB4-CE34-4F50-A58B-090D3333EBA5}" destId="{881CF879-5289-42CA-993B-AA0CB7E9CEF9}" srcOrd="1" destOrd="0" presId="urn:microsoft.com/office/officeart/2018/2/layout/IconCircleList"/>
    <dgm:cxn modelId="{7A1C3F3D-1B5B-4CEB-A564-B7B2D17A5602}" type="presParOf" srcId="{79215BB4-CE34-4F50-A58B-090D3333EBA5}" destId="{41628CDA-9A30-466B-A1C9-7B67CBD0148F}" srcOrd="2" destOrd="0" presId="urn:microsoft.com/office/officeart/2018/2/layout/IconCircleList"/>
    <dgm:cxn modelId="{251F882C-68D8-416B-ADAF-DD16B3F27575}" type="presParOf" srcId="{79215BB4-CE34-4F50-A58B-090D3333EBA5}" destId="{EEFDF51D-DB56-44E1-9331-F3E5C57F7FA1}" srcOrd="3" destOrd="0" presId="urn:microsoft.com/office/officeart/2018/2/layout/IconCircleList"/>
    <dgm:cxn modelId="{E054ABE1-180F-4548-A968-3217BD9EB625}" type="presParOf" srcId="{6312EEEF-DB14-4B63-80C0-D7E543554169}" destId="{CB64E507-246E-47D5-9C80-2450B36E4DCE}" srcOrd="5" destOrd="0" presId="urn:microsoft.com/office/officeart/2018/2/layout/IconCircleList"/>
    <dgm:cxn modelId="{EF984071-9444-4768-95C2-080C9D79CCF0}" type="presParOf" srcId="{6312EEEF-DB14-4B63-80C0-D7E543554169}" destId="{7F1C99CB-3343-4807-B020-BD9DD4EBE19D}" srcOrd="6" destOrd="0" presId="urn:microsoft.com/office/officeart/2018/2/layout/IconCircleList"/>
    <dgm:cxn modelId="{76F3F92C-E642-4AFC-8BEA-FA0437C25D84}" type="presParOf" srcId="{7F1C99CB-3343-4807-B020-BD9DD4EBE19D}" destId="{29AD00B7-F8AF-401D-9F6D-49E6473AF9D0}" srcOrd="0" destOrd="0" presId="urn:microsoft.com/office/officeart/2018/2/layout/IconCircleList"/>
    <dgm:cxn modelId="{F715A478-1116-4FBE-A430-0873BB1DF6C6}" type="presParOf" srcId="{7F1C99CB-3343-4807-B020-BD9DD4EBE19D}" destId="{33DBEEAD-9C44-4B2D-8948-5836A4C0503C}" srcOrd="1" destOrd="0" presId="urn:microsoft.com/office/officeart/2018/2/layout/IconCircleList"/>
    <dgm:cxn modelId="{700C0B7C-0DA3-4058-8DD8-3DE92EA9530A}" type="presParOf" srcId="{7F1C99CB-3343-4807-B020-BD9DD4EBE19D}" destId="{26130F29-AEDF-4409-9263-72CEB28F39F6}" srcOrd="2" destOrd="0" presId="urn:microsoft.com/office/officeart/2018/2/layout/IconCircleList"/>
    <dgm:cxn modelId="{B346E3B8-E4C4-4D14-B9A6-332FD6F4E559}" type="presParOf" srcId="{7F1C99CB-3343-4807-B020-BD9DD4EBE19D}" destId="{F16580A5-400D-42AB-9F7E-B520891FB4F3}" srcOrd="3" destOrd="0" presId="urn:microsoft.com/office/officeart/2018/2/layout/IconCircleList"/>
    <dgm:cxn modelId="{88FA5696-46C8-4528-8540-1440F99F502D}" type="presParOf" srcId="{6312EEEF-DB14-4B63-80C0-D7E543554169}" destId="{20B22D49-0AD4-4FF5-BB0D-DDC24E1B44B3}" srcOrd="7" destOrd="0" presId="urn:microsoft.com/office/officeart/2018/2/layout/IconCircleList"/>
    <dgm:cxn modelId="{990023F6-5843-4067-8F79-BCC8728A016F}" type="presParOf" srcId="{6312EEEF-DB14-4B63-80C0-D7E543554169}" destId="{6614260F-C17C-4EE4-82DE-E3DDE06DA26E}" srcOrd="8" destOrd="0" presId="urn:microsoft.com/office/officeart/2018/2/layout/IconCircleList"/>
    <dgm:cxn modelId="{05E21A52-73FF-4F66-B009-3A4B526141FA}" type="presParOf" srcId="{6614260F-C17C-4EE4-82DE-E3DDE06DA26E}" destId="{A840B5BD-D1EC-427D-A0F0-DC2218C4A4DB}" srcOrd="0" destOrd="0" presId="urn:microsoft.com/office/officeart/2018/2/layout/IconCircleList"/>
    <dgm:cxn modelId="{F4AFE0C8-A6F1-4E97-B4F8-0BBC09884145}" type="presParOf" srcId="{6614260F-C17C-4EE4-82DE-E3DDE06DA26E}" destId="{196D08EF-FBF6-4061-814B-8CB208E54312}" srcOrd="1" destOrd="0" presId="urn:microsoft.com/office/officeart/2018/2/layout/IconCircleList"/>
    <dgm:cxn modelId="{5DE04E87-E12E-4475-990B-3D94E3261F8A}" type="presParOf" srcId="{6614260F-C17C-4EE4-82DE-E3DDE06DA26E}" destId="{1A0A19B3-68CF-44BC-A9D6-179D5CB6DAA2}" srcOrd="2" destOrd="0" presId="urn:microsoft.com/office/officeart/2018/2/layout/IconCircleList"/>
    <dgm:cxn modelId="{EBF8C625-CE82-474E-BB17-02B610EB159D}" type="presParOf" srcId="{6614260F-C17C-4EE4-82DE-E3DDE06DA26E}" destId="{2530D40F-2D77-4ABD-B36D-A906B3710063}" srcOrd="3" destOrd="0" presId="urn:microsoft.com/office/officeart/2018/2/layout/IconCircleList"/>
    <dgm:cxn modelId="{9211A928-332A-4EF5-A708-F78AAD2C9FFB}" type="presParOf" srcId="{6312EEEF-DB14-4B63-80C0-D7E543554169}" destId="{8449719C-F5DE-4A8E-829B-CF3F5483D1A4}" srcOrd="9" destOrd="0" presId="urn:microsoft.com/office/officeart/2018/2/layout/IconCircleList"/>
    <dgm:cxn modelId="{A40F9BD7-B73B-49D2-A7C1-5D09679D125E}" type="presParOf" srcId="{6312EEEF-DB14-4B63-80C0-D7E543554169}" destId="{0A929F62-E77F-4A30-A0CF-1FA7360F41BB}" srcOrd="10" destOrd="0" presId="urn:microsoft.com/office/officeart/2018/2/layout/IconCircleList"/>
    <dgm:cxn modelId="{B7D126E9-E512-45B3-AD1F-19DDFA3650F1}" type="presParOf" srcId="{0A929F62-E77F-4A30-A0CF-1FA7360F41BB}" destId="{25AD5AAE-A24F-4E9E-ADE3-E3FC13BBC617}" srcOrd="0" destOrd="0" presId="urn:microsoft.com/office/officeart/2018/2/layout/IconCircleList"/>
    <dgm:cxn modelId="{180B2738-9BFF-46A9-B7C0-E1A9239D02E2}" type="presParOf" srcId="{0A929F62-E77F-4A30-A0CF-1FA7360F41BB}" destId="{4F95F0B8-BF32-4EDE-8A79-1780DD2B966C}" srcOrd="1" destOrd="0" presId="urn:microsoft.com/office/officeart/2018/2/layout/IconCircleList"/>
    <dgm:cxn modelId="{DD1FE836-1C01-4971-9748-955D6544FB58}" type="presParOf" srcId="{0A929F62-E77F-4A30-A0CF-1FA7360F41BB}" destId="{70C830CF-6DA4-497B-9EF8-75112C49C13E}" srcOrd="2" destOrd="0" presId="urn:microsoft.com/office/officeart/2018/2/layout/IconCircleList"/>
    <dgm:cxn modelId="{0FB15FCD-A2A5-4CB3-8764-A4BB7D54E6BA}" type="presParOf" srcId="{0A929F62-E77F-4A30-A0CF-1FA7360F41BB}" destId="{15AC799E-9979-4AC2-AD49-9267AED8AA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8C84CC-115F-4C90-A1AC-E1EA9D8F8465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CC8100-B196-4E69-8639-245F9F738F2A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tr-TR" sz="1800" dirty="0">
              <a:latin typeface="Poppins" panose="00000500000000000000" pitchFamily="2" charset="-94"/>
              <a:cs typeface="Poppins" panose="00000500000000000000" pitchFamily="2" charset="-94"/>
            </a:rPr>
            <a:t>G</a:t>
          </a:r>
          <a:r>
            <a:rPr lang="tr-TR" sz="1800" i="0" dirty="0">
              <a:latin typeface="Poppins" panose="00000500000000000000" pitchFamily="2" charset="-94"/>
              <a:cs typeface="Poppins" panose="00000500000000000000" pitchFamily="2" charset="-94"/>
            </a:rPr>
            <a:t>iydiğimiz giysiler, aksesuarlar üzerlerindeki </a:t>
          </a:r>
          <a:r>
            <a:rPr lang="tr-TR" sz="1800" i="0" dirty="0" err="1">
              <a:latin typeface="Poppins" panose="00000500000000000000" pitchFamily="2" charset="-94"/>
              <a:cs typeface="Poppins" panose="00000500000000000000" pitchFamily="2" charset="-94"/>
            </a:rPr>
            <a:t>sensörler</a:t>
          </a:r>
          <a:r>
            <a:rPr lang="tr-TR" sz="1800" i="0" dirty="0">
              <a:latin typeface="Poppins" panose="00000500000000000000" pitchFamily="2" charset="-94"/>
              <a:cs typeface="Poppins" panose="00000500000000000000" pitchFamily="2" charset="-94"/>
            </a:rPr>
            <a:t> ve internet bağlantıları sayesinde sürekli internete bağlı kalmamızı sağlayacak.</a:t>
          </a:r>
          <a:endParaRPr lang="en-US" sz="1800" dirty="0">
            <a:latin typeface="Poppins" panose="00000500000000000000" pitchFamily="2" charset="-94"/>
            <a:cs typeface="Poppins" panose="00000500000000000000" pitchFamily="2" charset="-94"/>
          </a:endParaRPr>
        </a:p>
      </dgm:t>
    </dgm:pt>
    <dgm:pt modelId="{72D63B1C-F3C6-40F7-9803-C9508F55A07B}" type="parTrans" cxnId="{B434C728-D66C-47D4-8EC6-F0907F22CB77}">
      <dgm:prSet/>
      <dgm:spPr/>
      <dgm:t>
        <a:bodyPr/>
        <a:lstStyle/>
        <a:p>
          <a:endParaRPr lang="en-US"/>
        </a:p>
      </dgm:t>
    </dgm:pt>
    <dgm:pt modelId="{088134FF-F8A4-4B46-BB1A-2006D83986C2}" type="sibTrans" cxnId="{B434C728-D66C-47D4-8EC6-F0907F22CB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9BDF8A-AE59-46DB-803D-E995E643575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tr-TR" sz="1800" i="0" dirty="0">
              <a:latin typeface="Poppins" panose="00000500000000000000" pitchFamily="2" charset="-94"/>
              <a:cs typeface="Poppins" panose="00000500000000000000" pitchFamily="2" charset="-94"/>
            </a:rPr>
            <a:t>Örneğin; akıllı saatler, akıllı yüzükler, Google gözlüğü, </a:t>
          </a:r>
          <a:r>
            <a:rPr lang="tr-TR" sz="1800" i="0" dirty="0" err="1">
              <a:latin typeface="Poppins" panose="00000500000000000000" pitchFamily="2" charset="-94"/>
              <a:cs typeface="Poppins" panose="00000500000000000000" pitchFamily="2" charset="-94"/>
            </a:rPr>
            <a:t>fitness</a:t>
          </a:r>
          <a:r>
            <a:rPr lang="tr-TR" sz="1800" i="0" dirty="0">
              <a:latin typeface="Poppins" panose="00000500000000000000" pitchFamily="2" charset="-94"/>
              <a:cs typeface="Poppins" panose="00000500000000000000" pitchFamily="2" charset="-94"/>
            </a:rPr>
            <a:t> bileklikleri, cihazlarınızı şarj edebilen sırt çantaları</a:t>
          </a:r>
          <a:endParaRPr lang="en-US" sz="1800" dirty="0">
            <a:latin typeface="Poppins" panose="00000500000000000000" pitchFamily="2" charset="-94"/>
            <a:cs typeface="Poppins" panose="00000500000000000000" pitchFamily="2" charset="-94"/>
          </a:endParaRPr>
        </a:p>
      </dgm:t>
    </dgm:pt>
    <dgm:pt modelId="{B0938C71-5B04-42D7-ACE8-D812F8F4A326}" type="parTrans" cxnId="{2B5E1DB7-5E5E-4E7A-B746-633CECFEED6C}">
      <dgm:prSet/>
      <dgm:spPr/>
      <dgm:t>
        <a:bodyPr/>
        <a:lstStyle/>
        <a:p>
          <a:endParaRPr lang="en-US"/>
        </a:p>
      </dgm:t>
    </dgm:pt>
    <dgm:pt modelId="{C6D0EC5D-B891-4B26-830E-54A8BDEA865D}" type="sibTrans" cxnId="{2B5E1DB7-5E5E-4E7A-B746-633CECFEED6C}">
      <dgm:prSet/>
      <dgm:spPr/>
      <dgm:t>
        <a:bodyPr/>
        <a:lstStyle/>
        <a:p>
          <a:endParaRPr lang="en-US"/>
        </a:p>
      </dgm:t>
    </dgm:pt>
    <dgm:pt modelId="{7083249F-20EE-4401-BA5C-ECB848C97FD4}" type="pres">
      <dgm:prSet presAssocID="{468C84CC-115F-4C90-A1AC-E1EA9D8F8465}" presName="root" presStyleCnt="0">
        <dgm:presLayoutVars>
          <dgm:dir/>
          <dgm:resizeHandles val="exact"/>
        </dgm:presLayoutVars>
      </dgm:prSet>
      <dgm:spPr/>
    </dgm:pt>
    <dgm:pt modelId="{04C20131-C50A-4EF2-8822-E91CDEB5B5A9}" type="pres">
      <dgm:prSet presAssocID="{14CC8100-B196-4E69-8639-245F9F738F2A}" presName="compNode" presStyleCnt="0"/>
      <dgm:spPr/>
    </dgm:pt>
    <dgm:pt modelId="{EE1DDB48-D795-40ED-8BFF-D93D73A6C650}" type="pres">
      <dgm:prSet presAssocID="{14CC8100-B196-4E69-8639-245F9F738F2A}" presName="iconBgRect" presStyleLbl="bgShp" presStyleIdx="0" presStyleCnt="2" custLinFactNeighborX="-24157" custLinFactNeighborY="-73279"/>
      <dgm:spPr>
        <a:prstGeom prst="round2DiagRect">
          <a:avLst>
            <a:gd name="adj1" fmla="val 29727"/>
            <a:gd name="adj2" fmla="val 0"/>
          </a:avLst>
        </a:prstGeom>
      </dgm:spPr>
    </dgm:pt>
    <dgm:pt modelId="{3760109B-68C6-4555-BBFB-CF550C7CBFC5}" type="pres">
      <dgm:prSet presAssocID="{14CC8100-B196-4E69-8639-245F9F738F2A}" presName="iconRect" presStyleLbl="node1" presStyleIdx="0" presStyleCnt="2" custLinFactY="-27716" custLinFactNeighborX="-49335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tek"/>
        </a:ext>
      </dgm:extLst>
    </dgm:pt>
    <dgm:pt modelId="{274D6A25-AD10-4855-BF9B-62B7587AC067}" type="pres">
      <dgm:prSet presAssocID="{14CC8100-B196-4E69-8639-245F9F738F2A}" presName="spaceRect" presStyleCnt="0"/>
      <dgm:spPr/>
    </dgm:pt>
    <dgm:pt modelId="{14E54FCA-329A-47D6-9CEF-68C3D3E6EEFD}" type="pres">
      <dgm:prSet presAssocID="{14CC8100-B196-4E69-8639-245F9F738F2A}" presName="textRect" presStyleLbl="revTx" presStyleIdx="0" presStyleCnt="2" custScaleX="153641" custLinFactX="21867" custLinFactY="-92102" custLinFactNeighborX="100000" custLinFactNeighborY="-100000">
        <dgm:presLayoutVars>
          <dgm:chMax val="1"/>
          <dgm:chPref val="1"/>
        </dgm:presLayoutVars>
      </dgm:prSet>
      <dgm:spPr/>
    </dgm:pt>
    <dgm:pt modelId="{B2BED0B0-8928-4569-BEBC-A0C0AE2BE055}" type="pres">
      <dgm:prSet presAssocID="{088134FF-F8A4-4B46-BB1A-2006D83986C2}" presName="sibTrans" presStyleCnt="0"/>
      <dgm:spPr/>
    </dgm:pt>
    <dgm:pt modelId="{A3D5BF31-F648-4C30-8C4C-70567A3830D6}" type="pres">
      <dgm:prSet presAssocID="{B29BDF8A-AE59-46DB-803D-E995E6435756}" presName="compNode" presStyleCnt="0"/>
      <dgm:spPr/>
    </dgm:pt>
    <dgm:pt modelId="{53E4A137-E4A7-4E50-85E8-E9E85762225F}" type="pres">
      <dgm:prSet presAssocID="{B29BDF8A-AE59-46DB-803D-E995E6435756}" presName="iconBgRect" presStyleLbl="bgShp" presStyleIdx="1" presStyleCnt="2" custLinFactX="-110301" custLinFactY="71455" custLinFactNeighborX="-200000" custLinFactNeighborY="100000"/>
      <dgm:spPr>
        <a:prstGeom prst="round2DiagRect">
          <a:avLst>
            <a:gd name="adj1" fmla="val 29727"/>
            <a:gd name="adj2" fmla="val 0"/>
          </a:avLst>
        </a:prstGeom>
      </dgm:spPr>
    </dgm:pt>
    <dgm:pt modelId="{7875F27F-87B2-4F36-B3D2-B403571A74C1}" type="pres">
      <dgm:prSet presAssocID="{B29BDF8A-AE59-46DB-803D-E995E6435756}" presName="iconRect" presStyleLbl="node1" presStyleIdx="1" presStyleCnt="2" custLinFactX="-240159" custLinFactY="100000" custLinFactNeighborX="-300000" custLinFactNeighborY="19734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at"/>
        </a:ext>
      </dgm:extLst>
    </dgm:pt>
    <dgm:pt modelId="{10345500-4A98-4335-842B-A4190E1912BA}" type="pres">
      <dgm:prSet presAssocID="{B29BDF8A-AE59-46DB-803D-E995E6435756}" presName="spaceRect" presStyleCnt="0"/>
      <dgm:spPr/>
    </dgm:pt>
    <dgm:pt modelId="{AD370818-184C-47D1-BDB5-44FE139FC943}" type="pres">
      <dgm:prSet presAssocID="{B29BDF8A-AE59-46DB-803D-E995E6435756}" presName="textRect" presStyleLbl="revTx" presStyleIdx="1" presStyleCnt="2" custScaleX="164464" custScaleY="107775" custLinFactNeighborX="-50870" custLinFactNeighborY="36665">
        <dgm:presLayoutVars>
          <dgm:chMax val="1"/>
          <dgm:chPref val="1"/>
        </dgm:presLayoutVars>
      </dgm:prSet>
      <dgm:spPr/>
    </dgm:pt>
  </dgm:ptLst>
  <dgm:cxnLst>
    <dgm:cxn modelId="{B434C728-D66C-47D4-8EC6-F0907F22CB77}" srcId="{468C84CC-115F-4C90-A1AC-E1EA9D8F8465}" destId="{14CC8100-B196-4E69-8639-245F9F738F2A}" srcOrd="0" destOrd="0" parTransId="{72D63B1C-F3C6-40F7-9803-C9508F55A07B}" sibTransId="{088134FF-F8A4-4B46-BB1A-2006D83986C2}"/>
    <dgm:cxn modelId="{3D5AA44C-54C0-4848-8B74-8FDE6F2BE507}" type="presOf" srcId="{468C84CC-115F-4C90-A1AC-E1EA9D8F8465}" destId="{7083249F-20EE-4401-BA5C-ECB848C97FD4}" srcOrd="0" destOrd="0" presId="urn:microsoft.com/office/officeart/2018/5/layout/IconLeafLabelList"/>
    <dgm:cxn modelId="{B5CF0CA0-14F7-4A94-93BF-8ADE3ED66AD3}" type="presOf" srcId="{14CC8100-B196-4E69-8639-245F9F738F2A}" destId="{14E54FCA-329A-47D6-9CEF-68C3D3E6EEFD}" srcOrd="0" destOrd="0" presId="urn:microsoft.com/office/officeart/2018/5/layout/IconLeafLabelList"/>
    <dgm:cxn modelId="{2B5E1DB7-5E5E-4E7A-B746-633CECFEED6C}" srcId="{468C84CC-115F-4C90-A1AC-E1EA9D8F8465}" destId="{B29BDF8A-AE59-46DB-803D-E995E6435756}" srcOrd="1" destOrd="0" parTransId="{B0938C71-5B04-42D7-ACE8-D812F8F4A326}" sibTransId="{C6D0EC5D-B891-4B26-830E-54A8BDEA865D}"/>
    <dgm:cxn modelId="{1265E6D8-A3D0-4964-934F-587861616CDE}" type="presOf" srcId="{B29BDF8A-AE59-46DB-803D-E995E6435756}" destId="{AD370818-184C-47D1-BDB5-44FE139FC943}" srcOrd="0" destOrd="0" presId="urn:microsoft.com/office/officeart/2018/5/layout/IconLeafLabelList"/>
    <dgm:cxn modelId="{780C10BA-F3A6-47A4-B003-C7FFA52F14BD}" type="presParOf" srcId="{7083249F-20EE-4401-BA5C-ECB848C97FD4}" destId="{04C20131-C50A-4EF2-8822-E91CDEB5B5A9}" srcOrd="0" destOrd="0" presId="urn:microsoft.com/office/officeart/2018/5/layout/IconLeafLabelList"/>
    <dgm:cxn modelId="{CA1FB7D9-7203-4C3C-9AD3-2C08D91F2558}" type="presParOf" srcId="{04C20131-C50A-4EF2-8822-E91CDEB5B5A9}" destId="{EE1DDB48-D795-40ED-8BFF-D93D73A6C650}" srcOrd="0" destOrd="0" presId="urn:microsoft.com/office/officeart/2018/5/layout/IconLeafLabelList"/>
    <dgm:cxn modelId="{555348F6-05F5-4BE9-BA73-1A46742BA488}" type="presParOf" srcId="{04C20131-C50A-4EF2-8822-E91CDEB5B5A9}" destId="{3760109B-68C6-4555-BBFB-CF550C7CBFC5}" srcOrd="1" destOrd="0" presId="urn:microsoft.com/office/officeart/2018/5/layout/IconLeafLabelList"/>
    <dgm:cxn modelId="{5C0033E7-46A7-4209-8900-BB4FF127D367}" type="presParOf" srcId="{04C20131-C50A-4EF2-8822-E91CDEB5B5A9}" destId="{274D6A25-AD10-4855-BF9B-62B7587AC067}" srcOrd="2" destOrd="0" presId="urn:microsoft.com/office/officeart/2018/5/layout/IconLeafLabelList"/>
    <dgm:cxn modelId="{ACB2E1FF-49BB-4126-946E-08287B3E06E2}" type="presParOf" srcId="{04C20131-C50A-4EF2-8822-E91CDEB5B5A9}" destId="{14E54FCA-329A-47D6-9CEF-68C3D3E6EEFD}" srcOrd="3" destOrd="0" presId="urn:microsoft.com/office/officeart/2018/5/layout/IconLeafLabelList"/>
    <dgm:cxn modelId="{1AA83820-02D7-41D0-ABE4-BCBE5BC7C4D6}" type="presParOf" srcId="{7083249F-20EE-4401-BA5C-ECB848C97FD4}" destId="{B2BED0B0-8928-4569-BEBC-A0C0AE2BE055}" srcOrd="1" destOrd="0" presId="urn:microsoft.com/office/officeart/2018/5/layout/IconLeafLabelList"/>
    <dgm:cxn modelId="{9BF4B7D4-69EF-4C4A-B7E4-264D92E7AFEB}" type="presParOf" srcId="{7083249F-20EE-4401-BA5C-ECB848C97FD4}" destId="{A3D5BF31-F648-4C30-8C4C-70567A3830D6}" srcOrd="2" destOrd="0" presId="urn:microsoft.com/office/officeart/2018/5/layout/IconLeafLabelList"/>
    <dgm:cxn modelId="{A47B2F30-E48D-4A28-AD4E-5BA8E88C9741}" type="presParOf" srcId="{A3D5BF31-F648-4C30-8C4C-70567A3830D6}" destId="{53E4A137-E4A7-4E50-85E8-E9E85762225F}" srcOrd="0" destOrd="0" presId="urn:microsoft.com/office/officeart/2018/5/layout/IconLeafLabelList"/>
    <dgm:cxn modelId="{8F509932-4789-4CAE-9387-1C5CC80F8B0C}" type="presParOf" srcId="{A3D5BF31-F648-4C30-8C4C-70567A3830D6}" destId="{7875F27F-87B2-4F36-B3D2-B403571A74C1}" srcOrd="1" destOrd="0" presId="urn:microsoft.com/office/officeart/2018/5/layout/IconLeafLabelList"/>
    <dgm:cxn modelId="{4166B11D-02A8-49CD-81D4-53694BEBBE63}" type="presParOf" srcId="{A3D5BF31-F648-4C30-8C4C-70567A3830D6}" destId="{10345500-4A98-4335-842B-A4190E1912BA}" srcOrd="2" destOrd="0" presId="urn:microsoft.com/office/officeart/2018/5/layout/IconLeafLabelList"/>
    <dgm:cxn modelId="{665C8B97-E6D3-4F37-8C89-0BBC998D0E2F}" type="presParOf" srcId="{A3D5BF31-F648-4C30-8C4C-70567A3830D6}" destId="{AD370818-184C-47D1-BDB5-44FE139FC94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21812A-5A46-4DD2-A275-1C13CE66005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E5B5FA2-5ACE-4399-B183-CCD80772D12A}">
      <dgm:prSet/>
      <dgm:spPr/>
      <dgm:t>
        <a:bodyPr/>
        <a:lstStyle/>
        <a:p>
          <a:r>
            <a:rPr lang="tr-TR"/>
            <a:t>Egemen Özden</a:t>
          </a:r>
          <a:endParaRPr lang="en-US"/>
        </a:p>
      </dgm:t>
    </dgm:pt>
    <dgm:pt modelId="{81122480-1C57-4E2C-91A8-A84DAACA2A0E}" type="parTrans" cxnId="{9666038C-189E-4737-BD6D-1D45B0C5CD7D}">
      <dgm:prSet/>
      <dgm:spPr/>
      <dgm:t>
        <a:bodyPr/>
        <a:lstStyle/>
        <a:p>
          <a:endParaRPr lang="en-US"/>
        </a:p>
      </dgm:t>
    </dgm:pt>
    <dgm:pt modelId="{DBF0C691-154B-4FBE-BA54-DACB13D794A6}" type="sibTrans" cxnId="{9666038C-189E-4737-BD6D-1D45B0C5CD7D}">
      <dgm:prSet/>
      <dgm:spPr/>
      <dgm:t>
        <a:bodyPr/>
        <a:lstStyle/>
        <a:p>
          <a:endParaRPr lang="en-US"/>
        </a:p>
      </dgm:t>
    </dgm:pt>
    <dgm:pt modelId="{E2618D81-378E-4256-95BE-5176DD8CB685}">
      <dgm:prSet/>
      <dgm:spPr/>
      <dgm:t>
        <a:bodyPr/>
        <a:lstStyle/>
        <a:p>
          <a:r>
            <a:rPr lang="tr-TR" dirty="0"/>
            <a:t>20253074</a:t>
          </a:r>
          <a:endParaRPr lang="en-US" dirty="0"/>
        </a:p>
      </dgm:t>
    </dgm:pt>
    <dgm:pt modelId="{4E31E6D6-1583-495F-8699-F31A6E9E4B52}" type="parTrans" cxnId="{CFD3DAAD-0336-492D-A3C6-F15AF458CF51}">
      <dgm:prSet/>
      <dgm:spPr/>
      <dgm:t>
        <a:bodyPr/>
        <a:lstStyle/>
        <a:p>
          <a:endParaRPr lang="en-US"/>
        </a:p>
      </dgm:t>
    </dgm:pt>
    <dgm:pt modelId="{4FEFB03E-2BDE-4804-A4AF-00C4226A26E6}" type="sibTrans" cxnId="{CFD3DAAD-0336-492D-A3C6-F15AF458CF51}">
      <dgm:prSet/>
      <dgm:spPr/>
      <dgm:t>
        <a:bodyPr/>
        <a:lstStyle/>
        <a:p>
          <a:endParaRPr lang="en-US"/>
        </a:p>
      </dgm:t>
    </dgm:pt>
    <dgm:pt modelId="{04636D09-E56D-4A0C-B4D6-420B1EA0EF47}">
      <dgm:prSet/>
      <dgm:spPr/>
      <dgm:t>
        <a:bodyPr/>
        <a:lstStyle/>
        <a:p>
          <a:r>
            <a:rPr lang="tr-TR"/>
            <a:t>Bilgisayar Mühendisliği</a:t>
          </a:r>
          <a:endParaRPr lang="en-US"/>
        </a:p>
      </dgm:t>
    </dgm:pt>
    <dgm:pt modelId="{4EB605FD-3359-4613-A47A-D13EBA9344A1}" type="parTrans" cxnId="{014DAC7A-C449-43A6-A25F-5E38AC447B19}">
      <dgm:prSet/>
      <dgm:spPr/>
      <dgm:t>
        <a:bodyPr/>
        <a:lstStyle/>
        <a:p>
          <a:endParaRPr lang="en-US"/>
        </a:p>
      </dgm:t>
    </dgm:pt>
    <dgm:pt modelId="{73538774-A256-457B-980F-2BF9B9B13395}" type="sibTrans" cxnId="{014DAC7A-C449-43A6-A25F-5E38AC447B19}">
      <dgm:prSet/>
      <dgm:spPr/>
      <dgm:t>
        <a:bodyPr/>
        <a:lstStyle/>
        <a:p>
          <a:endParaRPr lang="en-US"/>
        </a:p>
      </dgm:t>
    </dgm:pt>
    <dgm:pt modelId="{92D612CB-B672-496A-8C6F-929E9DB2539B}" type="pres">
      <dgm:prSet presAssocID="{BF21812A-5A46-4DD2-A275-1C13CE660056}" presName="linear" presStyleCnt="0">
        <dgm:presLayoutVars>
          <dgm:animLvl val="lvl"/>
          <dgm:resizeHandles val="exact"/>
        </dgm:presLayoutVars>
      </dgm:prSet>
      <dgm:spPr/>
    </dgm:pt>
    <dgm:pt modelId="{3C0E6FE0-19BB-497C-9988-89D113816A27}" type="pres">
      <dgm:prSet presAssocID="{1E5B5FA2-5ACE-4399-B183-CCD80772D1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C7B20F-7E57-4724-A908-5D60B3720E42}" type="pres">
      <dgm:prSet presAssocID="{DBF0C691-154B-4FBE-BA54-DACB13D794A6}" presName="spacer" presStyleCnt="0"/>
      <dgm:spPr/>
    </dgm:pt>
    <dgm:pt modelId="{C117CDEF-A655-44A8-A91D-0F7A3321C585}" type="pres">
      <dgm:prSet presAssocID="{E2618D81-378E-4256-95BE-5176DD8CB68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F1220B-8F4A-4BF3-9B4B-3C0F8FBD31CA}" type="pres">
      <dgm:prSet presAssocID="{4FEFB03E-2BDE-4804-A4AF-00C4226A26E6}" presName="spacer" presStyleCnt="0"/>
      <dgm:spPr/>
    </dgm:pt>
    <dgm:pt modelId="{EA5F50BD-E6CA-4E9A-BD74-775F630D1741}" type="pres">
      <dgm:prSet presAssocID="{04636D09-E56D-4A0C-B4D6-420B1EA0EF4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4DAC7A-C449-43A6-A25F-5E38AC447B19}" srcId="{BF21812A-5A46-4DD2-A275-1C13CE660056}" destId="{04636D09-E56D-4A0C-B4D6-420B1EA0EF47}" srcOrd="2" destOrd="0" parTransId="{4EB605FD-3359-4613-A47A-D13EBA9344A1}" sibTransId="{73538774-A256-457B-980F-2BF9B9B13395}"/>
    <dgm:cxn modelId="{9666038C-189E-4737-BD6D-1D45B0C5CD7D}" srcId="{BF21812A-5A46-4DD2-A275-1C13CE660056}" destId="{1E5B5FA2-5ACE-4399-B183-CCD80772D12A}" srcOrd="0" destOrd="0" parTransId="{81122480-1C57-4E2C-91A8-A84DAACA2A0E}" sibTransId="{DBF0C691-154B-4FBE-BA54-DACB13D794A6}"/>
    <dgm:cxn modelId="{A86656A9-B2CD-47CA-9470-718CD51CD6D0}" type="presOf" srcId="{04636D09-E56D-4A0C-B4D6-420B1EA0EF47}" destId="{EA5F50BD-E6CA-4E9A-BD74-775F630D1741}" srcOrd="0" destOrd="0" presId="urn:microsoft.com/office/officeart/2005/8/layout/vList2"/>
    <dgm:cxn modelId="{EF3364AD-D1A0-4050-94D9-3BA1C27CC3C0}" type="presOf" srcId="{1E5B5FA2-5ACE-4399-B183-CCD80772D12A}" destId="{3C0E6FE0-19BB-497C-9988-89D113816A27}" srcOrd="0" destOrd="0" presId="urn:microsoft.com/office/officeart/2005/8/layout/vList2"/>
    <dgm:cxn modelId="{CFD3DAAD-0336-492D-A3C6-F15AF458CF51}" srcId="{BF21812A-5A46-4DD2-A275-1C13CE660056}" destId="{E2618D81-378E-4256-95BE-5176DD8CB685}" srcOrd="1" destOrd="0" parTransId="{4E31E6D6-1583-495F-8699-F31A6E9E4B52}" sibTransId="{4FEFB03E-2BDE-4804-A4AF-00C4226A26E6}"/>
    <dgm:cxn modelId="{6AA43EC8-D6C2-45A0-8AE9-69BC6B5F0290}" type="presOf" srcId="{E2618D81-378E-4256-95BE-5176DD8CB685}" destId="{C117CDEF-A655-44A8-A91D-0F7A3321C585}" srcOrd="0" destOrd="0" presId="urn:microsoft.com/office/officeart/2005/8/layout/vList2"/>
    <dgm:cxn modelId="{978DB1F9-7794-4D00-836B-7FB0D1594444}" type="presOf" srcId="{BF21812A-5A46-4DD2-A275-1C13CE660056}" destId="{92D612CB-B672-496A-8C6F-929E9DB2539B}" srcOrd="0" destOrd="0" presId="urn:microsoft.com/office/officeart/2005/8/layout/vList2"/>
    <dgm:cxn modelId="{BE4D7B67-C466-4E9B-B569-CF387E044646}" type="presParOf" srcId="{92D612CB-B672-496A-8C6F-929E9DB2539B}" destId="{3C0E6FE0-19BB-497C-9988-89D113816A27}" srcOrd="0" destOrd="0" presId="urn:microsoft.com/office/officeart/2005/8/layout/vList2"/>
    <dgm:cxn modelId="{CA23D577-98C6-4D8D-AB44-C2B2D44CE370}" type="presParOf" srcId="{92D612CB-B672-496A-8C6F-929E9DB2539B}" destId="{07C7B20F-7E57-4724-A908-5D60B3720E42}" srcOrd="1" destOrd="0" presId="urn:microsoft.com/office/officeart/2005/8/layout/vList2"/>
    <dgm:cxn modelId="{1A22C9C3-A065-44F0-AEAC-98851F64E474}" type="presParOf" srcId="{92D612CB-B672-496A-8C6F-929E9DB2539B}" destId="{C117CDEF-A655-44A8-A91D-0F7A3321C585}" srcOrd="2" destOrd="0" presId="urn:microsoft.com/office/officeart/2005/8/layout/vList2"/>
    <dgm:cxn modelId="{446E84B0-9D53-4223-9339-124A78D3775F}" type="presParOf" srcId="{92D612CB-B672-496A-8C6F-929E9DB2539B}" destId="{97F1220B-8F4A-4BF3-9B4B-3C0F8FBD31CA}" srcOrd="3" destOrd="0" presId="urn:microsoft.com/office/officeart/2005/8/layout/vList2"/>
    <dgm:cxn modelId="{0AD06B7A-FC00-432D-A9E1-E0D37DCA8B40}" type="presParOf" srcId="{92D612CB-B672-496A-8C6F-929E9DB2539B}" destId="{EA5F50BD-E6CA-4E9A-BD74-775F630D17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BD770-E30C-4A72-BCCB-B8D16CF964DF}">
      <dsp:nvSpPr>
        <dsp:cNvPr id="0" name=""/>
        <dsp:cNvSpPr/>
      </dsp:nvSpPr>
      <dsp:spPr>
        <a:xfrm>
          <a:off x="0" y="16023"/>
          <a:ext cx="4459287" cy="19117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 err="1"/>
            <a:t>IoT</a:t>
          </a:r>
          <a:r>
            <a:rPr lang="tr-TR" sz="3800" kern="1200" dirty="0"/>
            <a:t>, “Internet of </a:t>
          </a:r>
          <a:r>
            <a:rPr lang="tr-TR" sz="3800" kern="1200" dirty="0" err="1"/>
            <a:t>Things</a:t>
          </a:r>
          <a:r>
            <a:rPr lang="tr-TR" sz="3800" kern="1200" dirty="0"/>
            <a:t>” tabirinin kısaltmasıdır.</a:t>
          </a:r>
          <a:endParaRPr lang="en-US" sz="3800" kern="1200" dirty="0"/>
        </a:p>
      </dsp:txBody>
      <dsp:txXfrm>
        <a:off x="93325" y="109348"/>
        <a:ext cx="4272637" cy="1725130"/>
      </dsp:txXfrm>
    </dsp:sp>
    <dsp:sp modelId="{BBB493E9-CF6E-4701-8B80-90679CF6601D}">
      <dsp:nvSpPr>
        <dsp:cNvPr id="0" name=""/>
        <dsp:cNvSpPr/>
      </dsp:nvSpPr>
      <dsp:spPr>
        <a:xfrm>
          <a:off x="0" y="2037243"/>
          <a:ext cx="4459287" cy="19117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Nesnelerin interneti, kısaca IoT olarak bilinmektedir.</a:t>
          </a:r>
          <a:endParaRPr lang="en-US" sz="3800" kern="1200"/>
        </a:p>
      </dsp:txBody>
      <dsp:txXfrm>
        <a:off x="93325" y="2130568"/>
        <a:ext cx="4272637" cy="1725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05BA9-1C6C-4A9B-B7E3-4C1F3C143A79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1B260-75A5-45F3-B78E-ED5011C17630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664C9-B3F7-471E-BDEB-48A5B9AF3F65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/>
            <a:t>Fiziksel nesnelerin birbirleriyle ya da daha büyük sistemlerle bağlantılı olduğu iletişim ağıdır.</a:t>
          </a:r>
          <a:endParaRPr lang="en-US" sz="2100" kern="1200"/>
        </a:p>
      </dsp:txBody>
      <dsp:txXfrm>
        <a:off x="1182711" y="437"/>
        <a:ext cx="8723287" cy="1023992"/>
      </dsp:txXfrm>
    </dsp:sp>
    <dsp:sp modelId="{712C0CAA-2670-4AF0-9C5E-138F0E9B145D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D7843-07E7-4059-833F-1888F95D4D57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BB6DF-2BB5-44E4-B6F5-B119BAEF8176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/>
            <a:t>Akıllı cihazların birbiriyle iletişime geçmesi, haberleşmesidir.</a:t>
          </a:r>
          <a:endParaRPr lang="en-US" sz="2100" kern="1200"/>
        </a:p>
      </dsp:txBody>
      <dsp:txXfrm>
        <a:off x="1182711" y="1280428"/>
        <a:ext cx="8723287" cy="1023992"/>
      </dsp:txXfrm>
    </dsp:sp>
    <dsp:sp modelId="{CD2325D5-BB5A-4F1E-80E0-70B8A851C577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F5E94-83A3-4373-A7C9-8339F063BD9A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61905-8275-4F2C-B5C8-D522A2040F16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0" i="0" kern="1200"/>
            <a:t>Bu haberleşme çeşitli protokoller sayesinde birbirlerine bağlanarak bulut üzerinden bilgiyi paylaşıp işleyen akıllı cihazlar arasında gerçekleşmektedir. </a:t>
          </a:r>
          <a:endParaRPr lang="tr-TR" sz="2100" kern="1200"/>
        </a:p>
      </dsp:txBody>
      <dsp:txXfrm>
        <a:off x="1182711" y="2560419"/>
        <a:ext cx="87232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22DF2-C06B-4087-9B93-FDFD232589FD}">
      <dsp:nvSpPr>
        <dsp:cNvPr id="0" name=""/>
        <dsp:cNvSpPr/>
      </dsp:nvSpPr>
      <dsp:spPr>
        <a:xfrm>
          <a:off x="0" y="759733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Akıllı Mağazalar</a:t>
          </a:r>
          <a:endParaRPr lang="en-US" sz="2300" kern="1200" dirty="0"/>
        </a:p>
      </dsp:txBody>
      <dsp:txXfrm>
        <a:off x="26930" y="786663"/>
        <a:ext cx="6134542" cy="497795"/>
      </dsp:txXfrm>
    </dsp:sp>
    <dsp:sp modelId="{82242EBF-9A05-4A48-8EFA-6CB9D8BCA5B4}">
      <dsp:nvSpPr>
        <dsp:cNvPr id="0" name=""/>
        <dsp:cNvSpPr/>
      </dsp:nvSpPr>
      <dsp:spPr>
        <a:xfrm>
          <a:off x="0" y="1363848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Sağlık Uygulamaları</a:t>
          </a:r>
          <a:endParaRPr lang="en-US" sz="2300" kern="1200" dirty="0"/>
        </a:p>
      </dsp:txBody>
      <dsp:txXfrm>
        <a:off x="26930" y="1390778"/>
        <a:ext cx="6134542" cy="497795"/>
      </dsp:txXfrm>
    </dsp:sp>
    <dsp:sp modelId="{EED17766-DE85-4723-A4AE-7097139C9EF1}">
      <dsp:nvSpPr>
        <dsp:cNvPr id="0" name=""/>
        <dsp:cNvSpPr/>
      </dsp:nvSpPr>
      <dsp:spPr>
        <a:xfrm>
          <a:off x="0" y="1964415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Ulaşım Sektörü</a:t>
          </a:r>
          <a:endParaRPr lang="en-US" sz="2300" kern="1200" dirty="0"/>
        </a:p>
      </dsp:txBody>
      <dsp:txXfrm>
        <a:off x="26930" y="1991345"/>
        <a:ext cx="6134542" cy="497795"/>
      </dsp:txXfrm>
    </dsp:sp>
    <dsp:sp modelId="{E1893FE6-4213-4BF7-B983-C2C31ECEEAB3}">
      <dsp:nvSpPr>
        <dsp:cNvPr id="0" name=""/>
        <dsp:cNvSpPr/>
      </dsp:nvSpPr>
      <dsp:spPr>
        <a:xfrm>
          <a:off x="0" y="2560639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Tarım Sektörü</a:t>
          </a:r>
          <a:endParaRPr lang="en-US" sz="2300" kern="1200" dirty="0"/>
        </a:p>
      </dsp:txBody>
      <dsp:txXfrm>
        <a:off x="26930" y="2587569"/>
        <a:ext cx="6134542" cy="497795"/>
      </dsp:txXfrm>
    </dsp:sp>
    <dsp:sp modelId="{7A5D58CE-67EF-4771-8A2B-1BD7E36D575C}">
      <dsp:nvSpPr>
        <dsp:cNvPr id="0" name=""/>
        <dsp:cNvSpPr/>
      </dsp:nvSpPr>
      <dsp:spPr>
        <a:xfrm>
          <a:off x="0" y="3157992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Enerji Alanında</a:t>
          </a:r>
          <a:endParaRPr lang="en-US" sz="2300" kern="1200" dirty="0"/>
        </a:p>
      </dsp:txBody>
      <dsp:txXfrm>
        <a:off x="26930" y="3184922"/>
        <a:ext cx="6134542" cy="497795"/>
      </dsp:txXfrm>
    </dsp:sp>
    <dsp:sp modelId="{C44FA865-E736-42C9-9E5E-F2F6DFD7C4C1}">
      <dsp:nvSpPr>
        <dsp:cNvPr id="0" name=""/>
        <dsp:cNvSpPr/>
      </dsp:nvSpPr>
      <dsp:spPr>
        <a:xfrm>
          <a:off x="0" y="3759995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Giyilebilir Uygulamalar</a:t>
          </a:r>
          <a:endParaRPr lang="en-US" sz="2300" kern="1200" dirty="0"/>
        </a:p>
      </dsp:txBody>
      <dsp:txXfrm>
        <a:off x="26930" y="3786925"/>
        <a:ext cx="6134542" cy="497795"/>
      </dsp:txXfrm>
    </dsp:sp>
    <dsp:sp modelId="{93D1B28A-54A5-4685-865E-411F913F4E43}">
      <dsp:nvSpPr>
        <dsp:cNvPr id="0" name=""/>
        <dsp:cNvSpPr/>
      </dsp:nvSpPr>
      <dsp:spPr>
        <a:xfrm>
          <a:off x="0" y="4365089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Çevre Alanında</a:t>
          </a:r>
          <a:endParaRPr lang="en-US" sz="2300" kern="1200" dirty="0"/>
        </a:p>
      </dsp:txBody>
      <dsp:txXfrm>
        <a:off x="26930" y="4392019"/>
        <a:ext cx="6134542" cy="497795"/>
      </dsp:txXfrm>
    </dsp:sp>
    <dsp:sp modelId="{18580E44-9E30-44DD-8474-C9912EC616E8}">
      <dsp:nvSpPr>
        <dsp:cNvPr id="0" name=""/>
        <dsp:cNvSpPr/>
      </dsp:nvSpPr>
      <dsp:spPr>
        <a:xfrm>
          <a:off x="0" y="159494"/>
          <a:ext cx="6188402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 dirty="0"/>
            <a:t>Akıllı Ev Uygulamaları</a:t>
          </a:r>
          <a:endParaRPr lang="en-US" sz="2300" kern="1200" dirty="0"/>
        </a:p>
      </dsp:txBody>
      <dsp:txXfrm>
        <a:off x="26930" y="186424"/>
        <a:ext cx="6134542" cy="4977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94334-6E4F-4E32-95DB-3FD63A331EE7}">
      <dsp:nvSpPr>
        <dsp:cNvPr id="0" name=""/>
        <dsp:cNvSpPr/>
      </dsp:nvSpPr>
      <dsp:spPr>
        <a:xfrm>
          <a:off x="44880" y="324088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5C08B-741A-47AC-A543-138015BD1B73}">
      <dsp:nvSpPr>
        <dsp:cNvPr id="0" name=""/>
        <dsp:cNvSpPr/>
      </dsp:nvSpPr>
      <dsp:spPr>
        <a:xfrm>
          <a:off x="206168" y="485377"/>
          <a:ext cx="445463" cy="4454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2A0F9-A4F4-46B5-B34D-B315F0FB7205}">
      <dsp:nvSpPr>
        <dsp:cNvPr id="0" name=""/>
        <dsp:cNvSpPr/>
      </dsp:nvSpPr>
      <dsp:spPr>
        <a:xfrm>
          <a:off x="977500" y="324088"/>
          <a:ext cx="1810380" cy="76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Sürücü ile araç arasındaki etkileşimi arttırmak</a:t>
          </a:r>
          <a:endParaRPr lang="en-US" sz="1800" kern="1200" dirty="0"/>
        </a:p>
      </dsp:txBody>
      <dsp:txXfrm>
        <a:off x="977500" y="324088"/>
        <a:ext cx="1810380" cy="768040"/>
      </dsp:txXfrm>
    </dsp:sp>
    <dsp:sp modelId="{6B5896D3-AE60-4055-B92D-1BC0502F7173}">
      <dsp:nvSpPr>
        <dsp:cNvPr id="0" name=""/>
        <dsp:cNvSpPr/>
      </dsp:nvSpPr>
      <dsp:spPr>
        <a:xfrm>
          <a:off x="3103327" y="324088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D379B-16D3-4EB2-A4F1-CE63295D6DF1}">
      <dsp:nvSpPr>
        <dsp:cNvPr id="0" name=""/>
        <dsp:cNvSpPr/>
      </dsp:nvSpPr>
      <dsp:spPr>
        <a:xfrm>
          <a:off x="3264615" y="485377"/>
          <a:ext cx="445463" cy="4454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E12A-9872-428A-8AE2-6140AE29BF9D}">
      <dsp:nvSpPr>
        <dsp:cNvPr id="0" name=""/>
        <dsp:cNvSpPr/>
      </dsp:nvSpPr>
      <dsp:spPr>
        <a:xfrm>
          <a:off x="4035947" y="324088"/>
          <a:ext cx="1810380" cy="76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Akıllı park</a:t>
          </a:r>
          <a:endParaRPr lang="en-US" sz="1800" kern="1200"/>
        </a:p>
      </dsp:txBody>
      <dsp:txXfrm>
        <a:off x="4035947" y="324088"/>
        <a:ext cx="1810380" cy="768040"/>
      </dsp:txXfrm>
    </dsp:sp>
    <dsp:sp modelId="{0E005AD7-1696-4BB0-B1BF-E827BD868408}">
      <dsp:nvSpPr>
        <dsp:cNvPr id="0" name=""/>
        <dsp:cNvSpPr/>
      </dsp:nvSpPr>
      <dsp:spPr>
        <a:xfrm>
          <a:off x="44880" y="1988730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CF879-5289-42CA-993B-AA0CB7E9CEF9}">
      <dsp:nvSpPr>
        <dsp:cNvPr id="0" name=""/>
        <dsp:cNvSpPr/>
      </dsp:nvSpPr>
      <dsp:spPr>
        <a:xfrm>
          <a:off x="206168" y="2150019"/>
          <a:ext cx="445463" cy="4454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DF51D-DB56-44E1-9331-F3E5C57F7FA1}">
      <dsp:nvSpPr>
        <dsp:cNvPr id="0" name=""/>
        <dsp:cNvSpPr/>
      </dsp:nvSpPr>
      <dsp:spPr>
        <a:xfrm>
          <a:off x="977500" y="1988730"/>
          <a:ext cx="1810380" cy="76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Trafik izleme</a:t>
          </a:r>
          <a:endParaRPr lang="en-US" sz="1800" kern="1200"/>
        </a:p>
      </dsp:txBody>
      <dsp:txXfrm>
        <a:off x="977500" y="1988730"/>
        <a:ext cx="1810380" cy="768040"/>
      </dsp:txXfrm>
    </dsp:sp>
    <dsp:sp modelId="{29AD00B7-F8AF-401D-9F6D-49E6473AF9D0}">
      <dsp:nvSpPr>
        <dsp:cNvPr id="0" name=""/>
        <dsp:cNvSpPr/>
      </dsp:nvSpPr>
      <dsp:spPr>
        <a:xfrm>
          <a:off x="3103327" y="1988730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BEEAD-9C44-4B2D-8948-5836A4C0503C}">
      <dsp:nvSpPr>
        <dsp:cNvPr id="0" name=""/>
        <dsp:cNvSpPr/>
      </dsp:nvSpPr>
      <dsp:spPr>
        <a:xfrm>
          <a:off x="3264615" y="2150019"/>
          <a:ext cx="445463" cy="4454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580A5-400D-42AB-9F7E-B520891FB4F3}">
      <dsp:nvSpPr>
        <dsp:cNvPr id="0" name=""/>
        <dsp:cNvSpPr/>
      </dsp:nvSpPr>
      <dsp:spPr>
        <a:xfrm>
          <a:off x="4035947" y="1988730"/>
          <a:ext cx="1810380" cy="76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Yol yardımı</a:t>
          </a:r>
          <a:endParaRPr lang="en-US" sz="1800" kern="1200"/>
        </a:p>
      </dsp:txBody>
      <dsp:txXfrm>
        <a:off x="4035947" y="1988730"/>
        <a:ext cx="1810380" cy="768040"/>
      </dsp:txXfrm>
    </dsp:sp>
    <dsp:sp modelId="{A840B5BD-D1EC-427D-A0F0-DC2218C4A4DB}">
      <dsp:nvSpPr>
        <dsp:cNvPr id="0" name=""/>
        <dsp:cNvSpPr/>
      </dsp:nvSpPr>
      <dsp:spPr>
        <a:xfrm>
          <a:off x="44880" y="3917686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D08EF-FBF6-4061-814B-8CB208E54312}">
      <dsp:nvSpPr>
        <dsp:cNvPr id="0" name=""/>
        <dsp:cNvSpPr/>
      </dsp:nvSpPr>
      <dsp:spPr>
        <a:xfrm>
          <a:off x="206168" y="4078975"/>
          <a:ext cx="445463" cy="4454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0D40F-2D77-4ABD-B36D-A906B3710063}">
      <dsp:nvSpPr>
        <dsp:cNvPr id="0" name=""/>
        <dsp:cNvSpPr/>
      </dsp:nvSpPr>
      <dsp:spPr>
        <a:xfrm>
          <a:off x="977500" y="3917686"/>
          <a:ext cx="1810380" cy="768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Güvenlik</a:t>
          </a:r>
          <a:endParaRPr lang="en-US" sz="1800" kern="1200"/>
        </a:p>
      </dsp:txBody>
      <dsp:txXfrm>
        <a:off x="977500" y="3917686"/>
        <a:ext cx="1810380" cy="768040"/>
      </dsp:txXfrm>
    </dsp:sp>
    <dsp:sp modelId="{25AD5AAE-A24F-4E9E-ADE3-E3FC13BBC617}">
      <dsp:nvSpPr>
        <dsp:cNvPr id="0" name=""/>
        <dsp:cNvSpPr/>
      </dsp:nvSpPr>
      <dsp:spPr>
        <a:xfrm>
          <a:off x="3103327" y="3917686"/>
          <a:ext cx="768040" cy="7680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5F0B8-BF32-4EDE-8A79-1780DD2B966C}">
      <dsp:nvSpPr>
        <dsp:cNvPr id="0" name=""/>
        <dsp:cNvSpPr/>
      </dsp:nvSpPr>
      <dsp:spPr>
        <a:xfrm>
          <a:off x="3264615" y="4078975"/>
          <a:ext cx="445463" cy="4454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C799E-9979-4AC2-AD49-9267AED8AA8E}">
      <dsp:nvSpPr>
        <dsp:cNvPr id="0" name=""/>
        <dsp:cNvSpPr/>
      </dsp:nvSpPr>
      <dsp:spPr>
        <a:xfrm>
          <a:off x="4119940" y="3653373"/>
          <a:ext cx="1642395" cy="1296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İnsansız </a:t>
          </a:r>
          <a:r>
            <a:rPr lang="tr-TR" sz="1800" kern="1200" dirty="0" err="1"/>
            <a:t>navigasyon</a:t>
          </a:r>
          <a:r>
            <a:rPr lang="tr-TR" sz="1800" kern="1200" dirty="0"/>
            <a:t> yöntemi</a:t>
          </a:r>
          <a:endParaRPr lang="en-US" sz="1800" kern="1200" dirty="0"/>
        </a:p>
      </dsp:txBody>
      <dsp:txXfrm>
        <a:off x="4119940" y="3653373"/>
        <a:ext cx="1642395" cy="12966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DDB48-D795-40ED-8BFF-D93D73A6C650}">
      <dsp:nvSpPr>
        <dsp:cNvPr id="0" name=""/>
        <dsp:cNvSpPr/>
      </dsp:nvSpPr>
      <dsp:spPr>
        <a:xfrm>
          <a:off x="608934" y="815846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0109B-68C6-4555-BBFB-CF550C7CBFC5}">
      <dsp:nvSpPr>
        <dsp:cNvPr id="0" name=""/>
        <dsp:cNvSpPr/>
      </dsp:nvSpPr>
      <dsp:spPr>
        <a:xfrm>
          <a:off x="803256" y="1057151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54FCA-329A-47D6-9CEF-68C3D3E6EEFD}">
      <dsp:nvSpPr>
        <dsp:cNvPr id="0" name=""/>
        <dsp:cNvSpPr/>
      </dsp:nvSpPr>
      <dsp:spPr>
        <a:xfrm>
          <a:off x="2284798" y="485420"/>
          <a:ext cx="2851961" cy="1376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800" kern="1200" dirty="0">
              <a:latin typeface="Poppins" panose="00000500000000000000" pitchFamily="2" charset="-94"/>
              <a:cs typeface="Poppins" panose="00000500000000000000" pitchFamily="2" charset="-94"/>
            </a:rPr>
            <a:t>G</a:t>
          </a:r>
          <a:r>
            <a:rPr lang="tr-TR" sz="1800" i="0" kern="1200" dirty="0">
              <a:latin typeface="Poppins" panose="00000500000000000000" pitchFamily="2" charset="-94"/>
              <a:cs typeface="Poppins" panose="00000500000000000000" pitchFamily="2" charset="-94"/>
            </a:rPr>
            <a:t>iydiğimiz giysiler, aksesuarlar üzerlerindeki </a:t>
          </a:r>
          <a:r>
            <a:rPr lang="tr-TR" sz="1800" i="0" kern="1200" dirty="0" err="1">
              <a:latin typeface="Poppins" panose="00000500000000000000" pitchFamily="2" charset="-94"/>
              <a:cs typeface="Poppins" panose="00000500000000000000" pitchFamily="2" charset="-94"/>
            </a:rPr>
            <a:t>sensörler</a:t>
          </a:r>
          <a:r>
            <a:rPr lang="tr-TR" sz="1800" i="0" kern="1200" dirty="0">
              <a:latin typeface="Poppins" panose="00000500000000000000" pitchFamily="2" charset="-94"/>
              <a:cs typeface="Poppins" panose="00000500000000000000" pitchFamily="2" charset="-94"/>
            </a:rPr>
            <a:t> ve internet bağlantıları sayesinde sürekli internete bağlı kalmamızı sağlayacak.</a:t>
          </a:r>
          <a:endParaRPr lang="en-US" sz="1800" kern="1200" dirty="0">
            <a:latin typeface="Poppins" panose="00000500000000000000" pitchFamily="2" charset="-94"/>
            <a:cs typeface="Poppins" panose="00000500000000000000" pitchFamily="2" charset="-94"/>
          </a:endParaRPr>
        </a:p>
      </dsp:txBody>
      <dsp:txXfrm>
        <a:off x="2284798" y="485420"/>
        <a:ext cx="2851961" cy="1376962"/>
      </dsp:txXfrm>
    </dsp:sp>
    <dsp:sp modelId="{53E4A137-E4A7-4E50-85E8-E9E85762225F}">
      <dsp:nvSpPr>
        <dsp:cNvPr id="0" name=""/>
        <dsp:cNvSpPr/>
      </dsp:nvSpPr>
      <dsp:spPr>
        <a:xfrm>
          <a:off x="646145" y="3560235"/>
          <a:ext cx="1132312" cy="1132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5F27F-87B2-4F36-B3D2-B403571A74C1}">
      <dsp:nvSpPr>
        <dsp:cNvPr id="0" name=""/>
        <dsp:cNvSpPr/>
      </dsp:nvSpPr>
      <dsp:spPr>
        <a:xfrm>
          <a:off x="891689" y="3791935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70818-184C-47D1-BDB5-44FE139FC943}">
      <dsp:nvSpPr>
        <dsp:cNvPr id="0" name=""/>
        <dsp:cNvSpPr/>
      </dsp:nvSpPr>
      <dsp:spPr>
        <a:xfrm>
          <a:off x="2255173" y="3555163"/>
          <a:ext cx="3052863" cy="148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800" i="0" kern="1200" dirty="0">
              <a:latin typeface="Poppins" panose="00000500000000000000" pitchFamily="2" charset="-94"/>
              <a:cs typeface="Poppins" panose="00000500000000000000" pitchFamily="2" charset="-94"/>
            </a:rPr>
            <a:t>Örneğin; akıllı saatler, akıllı yüzükler, Google gözlüğü, </a:t>
          </a:r>
          <a:r>
            <a:rPr lang="tr-TR" sz="1800" i="0" kern="1200" dirty="0" err="1">
              <a:latin typeface="Poppins" panose="00000500000000000000" pitchFamily="2" charset="-94"/>
              <a:cs typeface="Poppins" panose="00000500000000000000" pitchFamily="2" charset="-94"/>
            </a:rPr>
            <a:t>fitness</a:t>
          </a:r>
          <a:r>
            <a:rPr lang="tr-TR" sz="1800" i="0" kern="1200" dirty="0">
              <a:latin typeface="Poppins" panose="00000500000000000000" pitchFamily="2" charset="-94"/>
              <a:cs typeface="Poppins" panose="00000500000000000000" pitchFamily="2" charset="-94"/>
            </a:rPr>
            <a:t> bileklikleri, cihazlarınızı şarj edebilen sırt çantaları</a:t>
          </a:r>
          <a:endParaRPr lang="en-US" sz="1800" kern="1200" dirty="0">
            <a:latin typeface="Poppins" panose="00000500000000000000" pitchFamily="2" charset="-94"/>
            <a:cs typeface="Poppins" panose="00000500000000000000" pitchFamily="2" charset="-94"/>
          </a:endParaRPr>
        </a:p>
      </dsp:txBody>
      <dsp:txXfrm>
        <a:off x="2255173" y="3555163"/>
        <a:ext cx="3052863" cy="14840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E6FE0-19BB-497C-9988-89D113816A27}">
      <dsp:nvSpPr>
        <dsp:cNvPr id="0" name=""/>
        <dsp:cNvSpPr/>
      </dsp:nvSpPr>
      <dsp:spPr>
        <a:xfrm>
          <a:off x="0" y="47717"/>
          <a:ext cx="6692748" cy="128476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/>
            <a:t>Egemen Özden</a:t>
          </a:r>
          <a:endParaRPr lang="en-US" sz="5300" kern="1200"/>
        </a:p>
      </dsp:txBody>
      <dsp:txXfrm>
        <a:off x="62717" y="110434"/>
        <a:ext cx="6567314" cy="1159335"/>
      </dsp:txXfrm>
    </dsp:sp>
    <dsp:sp modelId="{C117CDEF-A655-44A8-A91D-0F7A3321C585}">
      <dsp:nvSpPr>
        <dsp:cNvPr id="0" name=""/>
        <dsp:cNvSpPr/>
      </dsp:nvSpPr>
      <dsp:spPr>
        <a:xfrm>
          <a:off x="0" y="1485127"/>
          <a:ext cx="6692748" cy="1284769"/>
        </a:xfrm>
        <a:prstGeom prst="round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 dirty="0"/>
            <a:t>20253074</a:t>
          </a:r>
          <a:endParaRPr lang="en-US" sz="5300" kern="1200" dirty="0"/>
        </a:p>
      </dsp:txBody>
      <dsp:txXfrm>
        <a:off x="62717" y="1547844"/>
        <a:ext cx="6567314" cy="1159335"/>
      </dsp:txXfrm>
    </dsp:sp>
    <dsp:sp modelId="{EA5F50BD-E6CA-4E9A-BD74-775F630D1741}">
      <dsp:nvSpPr>
        <dsp:cNvPr id="0" name=""/>
        <dsp:cNvSpPr/>
      </dsp:nvSpPr>
      <dsp:spPr>
        <a:xfrm>
          <a:off x="0" y="2922536"/>
          <a:ext cx="6692748" cy="128476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5300" kern="1200"/>
            <a:t>Bilgisayar Mühendisliği</a:t>
          </a:r>
          <a:endParaRPr lang="en-US" sz="5300" kern="1200"/>
        </a:p>
      </dsp:txBody>
      <dsp:txXfrm>
        <a:off x="62717" y="2985253"/>
        <a:ext cx="6567314" cy="1159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2T17:58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925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493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8573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9681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451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264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595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195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959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050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76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450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104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48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191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11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405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97A7-AF75-4379-B46E-29C74E547896}" type="datetimeFigureOut">
              <a:rPr lang="tr-TR" smtClean="0"/>
              <a:t>31.12.2021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A6F1-142C-4383-A064-82F4261A47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3661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7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diagramDrawing" Target="../diagrams/drawing1.xml"/><Relationship Id="rId5" Type="http://schemas.openxmlformats.org/officeDocument/2006/relationships/customXml" Target="../ink/ink1.xml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jp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1" name="Rectangle 90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Resim 4">
            <a:extLst>
              <a:ext uri="{FF2B5EF4-FFF2-40B4-BE49-F238E27FC236}">
                <a16:creationId xmlns:a16="http://schemas.microsoft.com/office/drawing/2014/main" id="{AE734BDA-86D1-43D7-A5A6-3F93C420E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12232" r="10378" b="1"/>
          <a:stretch/>
        </p:blipFill>
        <p:spPr>
          <a:xfrm>
            <a:off x="3611" y="0"/>
            <a:ext cx="12188389" cy="6857999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95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4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5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0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4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5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16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FD965B6A-FC1F-4345-A1B6-433F0F8B2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814637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400" dirty="0"/>
              <a:t>IOT </a:t>
            </a:r>
            <a:br>
              <a:rPr lang="tr-TR" sz="4400" dirty="0"/>
            </a:br>
            <a:r>
              <a:rPr lang="tr-TR" sz="4400" dirty="0"/>
              <a:t>(</a:t>
            </a:r>
            <a:r>
              <a:rPr lang="tr-TR" sz="4400" dirty="0" err="1"/>
              <a:t>InTERNET</a:t>
            </a:r>
            <a:r>
              <a:rPr lang="tr-TR" sz="4400" dirty="0"/>
              <a:t> OF THINGS)</a:t>
            </a:r>
            <a:br>
              <a:rPr lang="tr-TR" sz="4400" dirty="0"/>
            </a:br>
            <a:endParaRPr lang="tr-TR" sz="44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AC8B397-E887-405E-A8F8-AF929F576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tr-TR"/>
              <a:t>Egemen özden</a:t>
            </a:r>
          </a:p>
          <a:p>
            <a:pPr algn="ctr"/>
            <a:r>
              <a:rPr lang="tr-TR"/>
              <a:t>20253074</a:t>
            </a:r>
          </a:p>
        </p:txBody>
      </p:sp>
    </p:spTree>
    <p:extLst>
      <p:ext uri="{BB962C8B-B14F-4D97-AF65-F5344CB8AC3E}">
        <p14:creationId xmlns:p14="http://schemas.microsoft.com/office/powerpoint/2010/main" val="148595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>
            <a:extLst>
              <a:ext uri="{FF2B5EF4-FFF2-40B4-BE49-F238E27FC236}">
                <a16:creationId xmlns:a16="http://schemas.microsoft.com/office/drawing/2014/main" id="{BB15A362-FFD5-42D7-9FA7-62C5E67AC15B}"/>
              </a:ext>
            </a:extLst>
          </p:cNvPr>
          <p:cNvGrpSpPr/>
          <p:nvPr/>
        </p:nvGrpSpPr>
        <p:grpSpPr>
          <a:xfrm>
            <a:off x="1144591" y="561945"/>
            <a:ext cx="5662610" cy="1175415"/>
            <a:chOff x="0" y="622369"/>
            <a:chExt cx="6188402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2AF07C80-C058-4317-B389-26E7E8197485}"/>
                </a:ext>
              </a:extLst>
            </p:cNvPr>
            <p:cNvSpPr/>
            <p:nvPr/>
          </p:nvSpPr>
          <p:spPr>
            <a:xfrm>
              <a:off x="0" y="622369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A67E48FA-F119-4F0E-8092-68B6E53672B0}"/>
                </a:ext>
              </a:extLst>
            </p:cNvPr>
            <p:cNvSpPr txBox="1"/>
            <p:nvPr/>
          </p:nvSpPr>
          <p:spPr>
            <a:xfrm>
              <a:off x="23417" y="645786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Sağlık Uygulamaları</a:t>
              </a:r>
              <a:endParaRPr lang="en-US" sz="3200" kern="1200" dirty="0"/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220CE060-9452-4E5A-B0CF-C76CB0EEC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6" t="-305" r="21583"/>
          <a:stretch/>
        </p:blipFill>
        <p:spPr>
          <a:xfrm>
            <a:off x="1166018" y="2104356"/>
            <a:ext cx="5662609" cy="437493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4" name="İçerik Yer Tutucusu 5">
            <a:extLst>
              <a:ext uri="{FF2B5EF4-FFF2-40B4-BE49-F238E27FC236}">
                <a16:creationId xmlns:a16="http://schemas.microsoft.com/office/drawing/2014/main" id="{8F4FB429-A42A-4DBF-86AC-127E9D22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696" y="842844"/>
            <a:ext cx="4832668" cy="5354321"/>
          </a:xfrm>
        </p:spPr>
        <p:txBody>
          <a:bodyPr>
            <a:normAutofit/>
          </a:bodyPr>
          <a:lstStyle/>
          <a:p>
            <a:r>
              <a:rPr lang="tr-TR" sz="26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Vücut değerlerinin takibi</a:t>
            </a:r>
          </a:p>
          <a:p>
            <a:endParaRPr lang="tr-TR" sz="26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Uzaktan sağlık ve aşı takip sistemi</a:t>
            </a:r>
          </a:p>
          <a:p>
            <a:endParaRPr lang="tr-TR" sz="2600" dirty="0">
              <a:effectLst/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Acil durumlarda gerekli şahıs veya kurumlara bildirim gönderme (kalp krizi vb.)</a:t>
            </a:r>
          </a:p>
          <a:p>
            <a:endParaRPr lang="tr-TR" sz="2600" dirty="0">
              <a:effectLst/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97688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D80DD2-60A3-4A1F-BA4C-B4E46BB1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tr-TR" dirty="0"/>
          </a:p>
        </p:txBody>
      </p:sp>
      <p:graphicFrame>
        <p:nvGraphicFramePr>
          <p:cNvPr id="13" name="İçerik Yer Tutucusu 2">
            <a:extLst>
              <a:ext uri="{FF2B5EF4-FFF2-40B4-BE49-F238E27FC236}">
                <a16:creationId xmlns:a16="http://schemas.microsoft.com/office/drawing/2014/main" id="{F43793A1-2E2A-40D3-BACC-BC64CCDF73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389661"/>
              </p:ext>
            </p:extLst>
          </p:nvPr>
        </p:nvGraphicFramePr>
        <p:xfrm>
          <a:off x="6795714" y="675152"/>
          <a:ext cx="5891209" cy="5274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BDD481-5144-498F-97EB-3A61D967F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99BDC4C7-BDA3-4543-9168-0156EF8391FA}"/>
              </a:ext>
            </a:extLst>
          </p:cNvPr>
          <p:cNvGrpSpPr/>
          <p:nvPr/>
        </p:nvGrpSpPr>
        <p:grpSpPr>
          <a:xfrm>
            <a:off x="1054784" y="622759"/>
            <a:ext cx="5672588" cy="968274"/>
            <a:chOff x="0" y="1159669"/>
            <a:chExt cx="6188402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4DB71208-DB4C-4637-8F9D-F47DC22FBC5A}"/>
                </a:ext>
              </a:extLst>
            </p:cNvPr>
            <p:cNvSpPr/>
            <p:nvPr/>
          </p:nvSpPr>
          <p:spPr>
            <a:xfrm>
              <a:off x="0" y="1159669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1A49DD9D-DE58-4C99-82A1-BEE7BACC7455}"/>
                </a:ext>
              </a:extLst>
            </p:cNvPr>
            <p:cNvSpPr txBox="1"/>
            <p:nvPr/>
          </p:nvSpPr>
          <p:spPr>
            <a:xfrm>
              <a:off x="23417" y="1183086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Ulaşım Sektörü</a:t>
              </a:r>
              <a:endParaRPr lang="en-US" sz="3200" kern="1200" dirty="0"/>
            </a:p>
          </p:txBody>
        </p:sp>
      </p:grpSp>
      <p:pic>
        <p:nvPicPr>
          <p:cNvPr id="9" name="Resim 8">
            <a:extLst>
              <a:ext uri="{FF2B5EF4-FFF2-40B4-BE49-F238E27FC236}">
                <a16:creationId xmlns:a16="http://schemas.microsoft.com/office/drawing/2014/main" id="{D85C4E04-DBEB-450F-ADFA-52B46EF6A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84" y="1889090"/>
            <a:ext cx="5651123" cy="39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 descr="açık hava içeren bir resim&#10;&#10;Açıklama otomatik olarak oluşturuldu">
            <a:extLst>
              <a:ext uri="{FF2B5EF4-FFF2-40B4-BE49-F238E27FC236}">
                <a16:creationId xmlns:a16="http://schemas.microsoft.com/office/drawing/2014/main" id="{58C00DFD-B3BC-4FA9-96C6-2C425D02D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-208" r="10931" b="208"/>
          <a:stretch/>
        </p:blipFill>
        <p:spPr>
          <a:xfrm>
            <a:off x="1146705" y="2057033"/>
            <a:ext cx="5178815" cy="4352848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9EDB5E6-9C04-4B00-B7C5-2B429C02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tr-TR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0FAD7580-1867-4BFC-9985-9BA6DCA1A950}"/>
              </a:ext>
            </a:extLst>
          </p:cNvPr>
          <p:cNvGrpSpPr/>
          <p:nvPr/>
        </p:nvGrpSpPr>
        <p:grpSpPr>
          <a:xfrm>
            <a:off x="1083191" y="780685"/>
            <a:ext cx="5242329" cy="1105264"/>
            <a:chOff x="0" y="1696969"/>
            <a:chExt cx="6188402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7685F5B2-6EF3-49AA-A903-6D7A9C168E16}"/>
                </a:ext>
              </a:extLst>
            </p:cNvPr>
            <p:cNvSpPr/>
            <p:nvPr/>
          </p:nvSpPr>
          <p:spPr>
            <a:xfrm>
              <a:off x="0" y="1696969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D06661DA-67B6-4806-A232-ED919A849F39}"/>
                </a:ext>
              </a:extLst>
            </p:cNvPr>
            <p:cNvSpPr txBox="1"/>
            <p:nvPr/>
          </p:nvSpPr>
          <p:spPr>
            <a:xfrm>
              <a:off x="23417" y="1720386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Tarım Sektörü</a:t>
              </a:r>
              <a:endParaRPr lang="en-US" sz="3200" kern="1200" dirty="0"/>
            </a:p>
          </p:txBody>
        </p:sp>
      </p:grpSp>
      <p:sp>
        <p:nvSpPr>
          <p:cNvPr id="10" name="İçerik Yer Tutucusu 5">
            <a:extLst>
              <a:ext uri="{FF2B5EF4-FFF2-40B4-BE49-F238E27FC236}">
                <a16:creationId xmlns:a16="http://schemas.microsoft.com/office/drawing/2014/main" id="{3D0ED89E-D484-4DB5-8DB6-75B5A00FF254}"/>
              </a:ext>
            </a:extLst>
          </p:cNvPr>
          <p:cNvSpPr txBox="1">
            <a:spLocks/>
          </p:cNvSpPr>
          <p:nvPr/>
        </p:nvSpPr>
        <p:spPr>
          <a:xfrm>
            <a:off x="6697467" y="619647"/>
            <a:ext cx="4832668" cy="627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6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Kaliteli ve yüksek verimde ürünler üretmek</a:t>
            </a:r>
          </a:p>
          <a:p>
            <a:endParaRPr lang="tr-TR" sz="26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6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Akıllı tarım aletleri</a:t>
            </a:r>
          </a:p>
          <a:p>
            <a:endParaRPr lang="tr-TR" sz="26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6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Akıllı tarlalar</a:t>
            </a:r>
          </a:p>
          <a:p>
            <a:endParaRPr lang="tr-TR" sz="26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600" b="0" i="0" dirty="0" err="1">
                <a:effectLst/>
                <a:latin typeface="Helvetica" panose="020B0604020202020204" pitchFamily="34" charset="0"/>
              </a:rPr>
              <a:t>pH</a:t>
            </a:r>
            <a:r>
              <a:rPr lang="tr-TR" sz="2600" b="0" i="0" dirty="0">
                <a:effectLst/>
                <a:latin typeface="Helvetica" panose="020B0604020202020204" pitchFamily="34" charset="0"/>
              </a:rPr>
              <a:t>, CO2, sıcaklık, nem, aydınlık seviyesi, elektriksel iletkenlik gibi değerler </a:t>
            </a:r>
            <a:r>
              <a:rPr lang="tr-TR" sz="2600" b="0" i="0" dirty="0" err="1">
                <a:effectLst/>
                <a:latin typeface="Helvetica" panose="020B0604020202020204" pitchFamily="34" charset="0"/>
              </a:rPr>
              <a:t>sensörler</a:t>
            </a:r>
            <a:r>
              <a:rPr lang="tr-TR" sz="2600" b="0" i="0" dirty="0">
                <a:effectLst/>
                <a:latin typeface="Helvetica" panose="020B0604020202020204" pitchFamily="34" charset="0"/>
              </a:rPr>
              <a:t> yardımıyla ölçülür ve raporlanır.</a:t>
            </a:r>
            <a:endParaRPr lang="tr-TR" sz="26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pPr marL="0" indent="0">
              <a:buNone/>
            </a:pPr>
            <a:r>
              <a:rPr lang="tr-TR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8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0538514C-62B2-4D61-A999-00DAF958F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9" y="2183093"/>
            <a:ext cx="5662582" cy="4127900"/>
          </a:xfrm>
        </p:spPr>
      </p:pic>
      <p:grpSp>
        <p:nvGrpSpPr>
          <p:cNvPr id="5" name="Grup 4">
            <a:extLst>
              <a:ext uri="{FF2B5EF4-FFF2-40B4-BE49-F238E27FC236}">
                <a16:creationId xmlns:a16="http://schemas.microsoft.com/office/drawing/2014/main" id="{5E309545-1EC1-499F-AC42-D5D86E205297}"/>
              </a:ext>
            </a:extLst>
          </p:cNvPr>
          <p:cNvGrpSpPr/>
          <p:nvPr/>
        </p:nvGrpSpPr>
        <p:grpSpPr>
          <a:xfrm>
            <a:off x="996769" y="671828"/>
            <a:ext cx="5681640" cy="1254943"/>
            <a:chOff x="41655" y="2174974"/>
            <a:chExt cx="6209230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1420D2EF-96C6-476A-8E4D-9FF7975818E6}"/>
                </a:ext>
              </a:extLst>
            </p:cNvPr>
            <p:cNvSpPr/>
            <p:nvPr/>
          </p:nvSpPr>
          <p:spPr>
            <a:xfrm>
              <a:off x="41655" y="2174974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E11775A1-E45B-4CCB-9E6A-AB70A1793BB7}"/>
                </a:ext>
              </a:extLst>
            </p:cNvPr>
            <p:cNvSpPr txBox="1"/>
            <p:nvPr/>
          </p:nvSpPr>
          <p:spPr>
            <a:xfrm>
              <a:off x="109317" y="2198391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Enerji Alanında</a:t>
              </a:r>
              <a:endParaRPr lang="en-US" sz="3200" kern="1200" dirty="0"/>
            </a:p>
          </p:txBody>
        </p:sp>
      </p:grpSp>
      <p:sp>
        <p:nvSpPr>
          <p:cNvPr id="10" name="İçerik Yer Tutucusu 5">
            <a:extLst>
              <a:ext uri="{FF2B5EF4-FFF2-40B4-BE49-F238E27FC236}">
                <a16:creationId xmlns:a16="http://schemas.microsoft.com/office/drawing/2014/main" id="{AE61936D-9228-44D0-B49A-F0CBD1146EB3}"/>
              </a:ext>
            </a:extLst>
          </p:cNvPr>
          <p:cNvSpPr txBox="1">
            <a:spLocks/>
          </p:cNvSpPr>
          <p:nvPr/>
        </p:nvSpPr>
        <p:spPr>
          <a:xfrm>
            <a:off x="6697467" y="586912"/>
            <a:ext cx="4832668" cy="627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11" name="İçerik Yer Tutucusu 5">
            <a:extLst>
              <a:ext uri="{FF2B5EF4-FFF2-40B4-BE49-F238E27FC236}">
                <a16:creationId xmlns:a16="http://schemas.microsoft.com/office/drawing/2014/main" id="{EBAD2E8D-6649-4555-BC70-1FE551E8C019}"/>
              </a:ext>
            </a:extLst>
          </p:cNvPr>
          <p:cNvSpPr txBox="1">
            <a:spLocks/>
          </p:cNvSpPr>
          <p:nvPr/>
        </p:nvSpPr>
        <p:spPr>
          <a:xfrm>
            <a:off x="7062138" y="445398"/>
            <a:ext cx="4832668" cy="627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600" dirty="0">
                <a:latin typeface="Poppins" panose="00000500000000000000" pitchFamily="2" charset="-94"/>
                <a:cs typeface="Poppins" panose="00000500000000000000" pitchFamily="2" charset="-94"/>
              </a:rPr>
              <a:t>E</a:t>
            </a:r>
            <a:r>
              <a:rPr lang="tr-TR" sz="26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nerji kullanımının maliyetlerini azaltıyor. </a:t>
            </a:r>
            <a:endParaRPr lang="tr-TR" sz="2600" dirty="0"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r>
              <a:rPr lang="tr-TR" sz="26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Rüzgâr türbinlerinde </a:t>
            </a:r>
            <a:r>
              <a:rPr lang="tr-TR" sz="2600" b="0" i="0" dirty="0" err="1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IoT</a:t>
            </a:r>
            <a:r>
              <a:rPr lang="tr-TR" sz="26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 teknolojisi</a:t>
            </a:r>
          </a:p>
          <a:p>
            <a:r>
              <a:rPr lang="tr-TR" sz="2600" dirty="0">
                <a:latin typeface="Poppins" panose="00000500000000000000" pitchFamily="2" charset="-94"/>
                <a:cs typeface="Poppins" panose="00000500000000000000" pitchFamily="2" charset="-94"/>
              </a:rPr>
              <a:t>K</a:t>
            </a:r>
            <a:r>
              <a:rPr lang="tr-TR" sz="26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üresel ısınma gibi büyük çaplı kirliliği daha yenilikçi yollarla en aza indirgeyebilir.</a:t>
            </a:r>
            <a:endParaRPr lang="tr-TR" sz="2600" dirty="0"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r>
              <a:rPr lang="tr-TR" sz="26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Enerjinin akıllı tüketimi sayesinde gereksiz harcama ve israftan kurtulmak mümkündür.</a:t>
            </a:r>
          </a:p>
        </p:txBody>
      </p:sp>
    </p:spTree>
    <p:extLst>
      <p:ext uri="{BB962C8B-B14F-4D97-AF65-F5344CB8AC3E}">
        <p14:creationId xmlns:p14="http://schemas.microsoft.com/office/powerpoint/2010/main" val="324510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İçerik Yer Tutucusu 2">
            <a:extLst>
              <a:ext uri="{FF2B5EF4-FFF2-40B4-BE49-F238E27FC236}">
                <a16:creationId xmlns:a16="http://schemas.microsoft.com/office/drawing/2014/main" id="{E79946DC-2622-4C84-A606-298EDDCB9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68603"/>
              </p:ext>
            </p:extLst>
          </p:nvPr>
        </p:nvGraphicFramePr>
        <p:xfrm>
          <a:off x="5917047" y="352424"/>
          <a:ext cx="6274953" cy="6153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up 4">
            <a:extLst>
              <a:ext uri="{FF2B5EF4-FFF2-40B4-BE49-F238E27FC236}">
                <a16:creationId xmlns:a16="http://schemas.microsoft.com/office/drawing/2014/main" id="{6BA725D6-ABA1-4BB9-9A67-3DE0F2DC572B}"/>
              </a:ext>
            </a:extLst>
          </p:cNvPr>
          <p:cNvGrpSpPr/>
          <p:nvPr/>
        </p:nvGrpSpPr>
        <p:grpSpPr>
          <a:xfrm>
            <a:off x="1050535" y="690877"/>
            <a:ext cx="5137994" cy="1097100"/>
            <a:chOff x="0" y="2771569"/>
            <a:chExt cx="6188402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D6130267-6B0D-47A1-8A4B-DA5EC65385C3}"/>
                </a:ext>
              </a:extLst>
            </p:cNvPr>
            <p:cNvSpPr/>
            <p:nvPr/>
          </p:nvSpPr>
          <p:spPr>
            <a:xfrm>
              <a:off x="0" y="2771569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C9D25A68-B5A4-4C2A-A7D3-BF1B962C7F5F}"/>
                </a:ext>
              </a:extLst>
            </p:cNvPr>
            <p:cNvSpPr txBox="1"/>
            <p:nvPr/>
          </p:nvSpPr>
          <p:spPr>
            <a:xfrm>
              <a:off x="23416" y="2794986"/>
              <a:ext cx="6164985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Giyilebilir Uygulamalar</a:t>
              </a:r>
              <a:endParaRPr lang="en-US" sz="3200" kern="1200" dirty="0"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560A0E09-3288-468D-902C-08F399392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23" y="2116516"/>
            <a:ext cx="5118552" cy="3884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60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D0A9F-D863-4CA6-83EB-9F502A56C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880" y="653144"/>
            <a:ext cx="5087480" cy="6204856"/>
          </a:xfrm>
        </p:spPr>
        <p:txBody>
          <a:bodyPr/>
          <a:lstStyle/>
          <a:p>
            <a:r>
              <a:rPr lang="tr-TR" sz="2600" dirty="0">
                <a:latin typeface="Poppins" panose="00000500000000000000" pitchFamily="2" charset="-94"/>
                <a:cs typeface="Poppins" panose="00000500000000000000" pitchFamily="2" charset="-94"/>
              </a:rPr>
              <a:t>Hava durumu, fırtına gibi konularda erken haberdar etme</a:t>
            </a:r>
          </a:p>
          <a:p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Hava kirliliği konusunu da inceleyen </a:t>
            </a:r>
            <a:r>
              <a:rPr lang="tr-TR" sz="2600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IoT</a:t>
            </a:r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 cihazlar, bu konuda çıkarımlar yapılmasını sağlıyor.</a:t>
            </a:r>
            <a:endParaRPr lang="tr-TR" sz="2600" dirty="0"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r>
              <a:rPr lang="tr-TR" sz="2600" dirty="0">
                <a:latin typeface="Poppins" panose="00000500000000000000" pitchFamily="2" charset="-94"/>
                <a:cs typeface="Poppins" panose="00000500000000000000" pitchFamily="2" charset="-94"/>
              </a:rPr>
              <a:t>Yangın algılama sistemleri</a:t>
            </a:r>
          </a:p>
          <a:p>
            <a:r>
              <a:rPr lang="tr-TR" sz="2600" dirty="0">
                <a:latin typeface="Poppins" panose="00000500000000000000" pitchFamily="2" charset="-94"/>
                <a:cs typeface="Poppins" panose="00000500000000000000" pitchFamily="2" charset="-94"/>
              </a:rPr>
              <a:t>Doğal afet erken uyarı ve tedbir sistemleri</a:t>
            </a:r>
          </a:p>
          <a:p>
            <a:endParaRPr lang="tr-TR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CA39220A-D5FB-4025-ABBC-648A40283C53}"/>
              </a:ext>
            </a:extLst>
          </p:cNvPr>
          <p:cNvGrpSpPr/>
          <p:nvPr/>
        </p:nvGrpSpPr>
        <p:grpSpPr>
          <a:xfrm>
            <a:off x="1017878" y="690879"/>
            <a:ext cx="5078122" cy="1154250"/>
            <a:chOff x="0" y="3308869"/>
            <a:chExt cx="6188402" cy="479700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590594DE-D17D-4797-8A55-10BFCF558FA2}"/>
                </a:ext>
              </a:extLst>
            </p:cNvPr>
            <p:cNvSpPr/>
            <p:nvPr/>
          </p:nvSpPr>
          <p:spPr>
            <a:xfrm>
              <a:off x="0" y="3308869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F90810BD-30DD-4449-ACD6-9A9737C0A007}"/>
                </a:ext>
              </a:extLst>
            </p:cNvPr>
            <p:cNvSpPr txBox="1"/>
            <p:nvPr/>
          </p:nvSpPr>
          <p:spPr>
            <a:xfrm>
              <a:off x="23417" y="3332286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dirty="0"/>
                <a:t>Çevre Alanında</a:t>
              </a:r>
              <a:endParaRPr lang="en-US" sz="3200" kern="1200" dirty="0"/>
            </a:p>
          </p:txBody>
        </p:sp>
      </p:grpSp>
      <p:pic>
        <p:nvPicPr>
          <p:cNvPr id="9" name="Resim 8" descr="ağaç, çayır, kişi içeren bir resim&#10;&#10;Açıklama otomatik olarak oluşturuldu">
            <a:extLst>
              <a:ext uri="{FF2B5EF4-FFF2-40B4-BE49-F238E27FC236}">
                <a16:creationId xmlns:a16="http://schemas.microsoft.com/office/drawing/2014/main" id="{CEC84799-4465-46EF-A079-A59FB1974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r="8634"/>
          <a:stretch/>
        </p:blipFill>
        <p:spPr>
          <a:xfrm>
            <a:off x="1036239" y="2189464"/>
            <a:ext cx="5059761" cy="41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" name="Başlık 4">
            <a:extLst>
              <a:ext uri="{FF2B5EF4-FFF2-40B4-BE49-F238E27FC236}">
                <a16:creationId xmlns:a16="http://schemas.microsoft.com/office/drawing/2014/main" id="{404B7927-B687-48D2-9130-98FB9A16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29" y="604547"/>
            <a:ext cx="2877336" cy="550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Iot</a:t>
            </a:r>
            <a:r>
              <a:rPr lang="en-US" dirty="0"/>
              <a:t> s</a:t>
            </a:r>
            <a:r>
              <a:rPr lang="tr-TR" dirty="0"/>
              <a:t>i</a:t>
            </a:r>
            <a:r>
              <a:rPr lang="en-US" dirty="0"/>
              <a:t>stem</a:t>
            </a:r>
            <a:r>
              <a:rPr lang="tr-TR" dirty="0"/>
              <a:t>i</a:t>
            </a:r>
            <a:r>
              <a:rPr lang="en-US" dirty="0"/>
              <a:t>n</a:t>
            </a:r>
            <a:r>
              <a:rPr lang="tr-TR" dirty="0"/>
              <a:t>i</a:t>
            </a:r>
            <a:r>
              <a:rPr lang="en-US" dirty="0"/>
              <a:t>n </a:t>
            </a:r>
            <a:r>
              <a:rPr lang="en-US" dirty="0" err="1"/>
              <a:t>avantajları</a:t>
            </a:r>
            <a:endParaRPr lang="en-US" dirty="0"/>
          </a:p>
        </p:txBody>
      </p:sp>
      <p:sp>
        <p:nvSpPr>
          <p:cNvPr id="452" name="Metin Yer Tutucusu 5">
            <a:extLst>
              <a:ext uri="{FF2B5EF4-FFF2-40B4-BE49-F238E27FC236}">
                <a16:creationId xmlns:a16="http://schemas.microsoft.com/office/drawing/2014/main" id="{2467EB97-280F-4911-AE47-13940D215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9490" y="456406"/>
            <a:ext cx="7034485" cy="37827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effectLst/>
              </a:rPr>
              <a:t>Görevleri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otomatikleştirmek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bir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işletmenin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hizmetlerinin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kalitesini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artırmaya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insan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müdahalesi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ihtiyacını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azaltmaya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yardımcı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olur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İşletmelerin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verimliliğini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artırır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Bağlı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elektroni</a:t>
            </a:r>
            <a:r>
              <a:rPr lang="tr-TR" dirty="0">
                <a:effectLst/>
              </a:rPr>
              <a:t>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cihazlar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arasında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geliştirilmiş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iletişim</a:t>
            </a:r>
            <a:endParaRPr lang="en-US" dirty="0">
              <a:effectLst/>
            </a:endParaRPr>
          </a:p>
          <a:p>
            <a:r>
              <a:rPr lang="en-US" dirty="0" err="1"/>
              <a:t>Z</a:t>
            </a:r>
            <a:r>
              <a:rPr lang="en-US" dirty="0" err="1">
                <a:effectLst/>
              </a:rPr>
              <a:t>amandan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paradan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tasarruf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sağlar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İnsan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hatasını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aza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indirir</a:t>
            </a:r>
            <a:r>
              <a:rPr lang="en-US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1800DAE-9452-4E37-964C-C3F5E57C7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40325" y="4161392"/>
            <a:ext cx="6249912" cy="2434671"/>
          </a:xfrm>
          <a:prstGeom prst="round2DiagRect">
            <a:avLst>
              <a:gd name="adj1" fmla="val 19640"/>
              <a:gd name="adj2" fmla="val 14445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428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6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0AFA198-B1F9-44E2-B263-27735D0E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Riskleri ve dezavantajları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890045F-6FFC-466F-A886-481B73A3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-1493" r="54509" b="1493"/>
          <a:stretch/>
        </p:blipFill>
        <p:spPr>
          <a:xfrm>
            <a:off x="1374775" y="2015331"/>
            <a:ext cx="2824774" cy="3748882"/>
          </a:xfrm>
          <a:prstGeom prst="round2DiagRect">
            <a:avLst>
              <a:gd name="adj1" fmla="val 19276"/>
              <a:gd name="adj2" fmla="val 20861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0685C50-BA0C-44A9-B866-4B3880A7A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82161" y="1816101"/>
            <a:ext cx="6465250" cy="460057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Bağlı cihazların sayısı arttıkça ve cihazlar arasında daha fazla bilgi paylaşıldıkça, bir bilgisayar korsanının gizli bilgileri çalma olasılığı da artar.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F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arklı üreticilerin cihazlarının birbirleriyle iletişim kurması zordur.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>
                <a:latin typeface="Poppins" panose="00000500000000000000" pitchFamily="2" charset="-94"/>
                <a:cs typeface="Poppins" panose="00000500000000000000" pitchFamily="2" charset="-94"/>
              </a:rPr>
              <a:t>K</a:t>
            </a:r>
            <a:r>
              <a:rPr lang="tr-TR" sz="20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uruluşların yaklaşık yüzde 20’sinin son üç yılda, en az bir </a:t>
            </a:r>
            <a:r>
              <a:rPr lang="tr-TR" sz="2000" b="0" i="0" dirty="0" err="1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IoT</a:t>
            </a:r>
            <a:r>
              <a:rPr lang="tr-TR" sz="20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 tabanlı saldırıya maruz kaldığı düşünülüyor.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Sistemde bir hata varsa, bağlı her cihaz muhtemelen bozulacaktır.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4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864D4E-84CB-4A86-8152-D0DC01CA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77494623-B673-4EDC-8074-A92B565E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3" cy="6858000"/>
          </a:xfrm>
        </p:spPr>
      </p:pic>
    </p:spTree>
    <p:extLst>
      <p:ext uri="{BB962C8B-B14F-4D97-AF65-F5344CB8AC3E}">
        <p14:creationId xmlns:p14="http://schemas.microsoft.com/office/powerpoint/2010/main" val="60813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3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95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8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9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3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5DBD3A02-FFA6-459D-9B82-E7BB0618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5" y="88401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3600" dirty="0"/>
              <a:t>IOTA COIN NEDİR </a:t>
            </a:r>
            <a:r>
              <a:rPr lang="tr-TR" sz="3600" dirty="0">
                <a:latin typeface="Abadi" panose="020B0604020104020204" pitchFamily="34" charset="0"/>
              </a:rPr>
              <a:t>?</a:t>
            </a:r>
            <a:endParaRPr lang="en-US" sz="3600" dirty="0">
              <a:latin typeface="Abadi" panose="020B0604020104020204" pitchFamily="34" charset="0"/>
            </a:endParaRP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22BDB15-D61F-49C2-8CFC-7FBF14E4A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9339" y="1376998"/>
            <a:ext cx="4875584" cy="44780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IOTA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, 2015 yılında </a:t>
            </a: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David 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Sønstebø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, 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Sergey</a:t>
            </a: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 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Ivancheglo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, 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Segei</a:t>
            </a: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 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Pupov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, </a:t>
            </a: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Dominik </a:t>
            </a:r>
            <a:r>
              <a:rPr lang="tr-TR" sz="2000" b="1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Scheiner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 tarafından </a:t>
            </a: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Almanya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’da kurulmuştur.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b="1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IOTA</a:t>
            </a:r>
            <a:r>
              <a:rPr lang="tr-TR" sz="20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 nesnelerin interneti ile beraber çalışan bir kripto para olarak ortaya çıkmıştır.</a:t>
            </a:r>
            <a:endParaRPr lang="tr-TR" sz="2000" dirty="0"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tr-TR" sz="2000" dirty="0">
                <a:latin typeface="Poppins" panose="00000500000000000000" pitchFamily="2" charset="-94"/>
                <a:cs typeface="Poppins" panose="00000500000000000000" pitchFamily="2" charset="-94"/>
              </a:rPr>
              <a:t>Diğer kripto paralardan ayrılan özelliği işlem hızıdır.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pic>
        <p:nvPicPr>
          <p:cNvPr id="54" name="İçerik Yer Tutucusu 53" descr="Petri kabı, gece göğü içeren bir resim&#10;&#10;Açıklama otomatik olarak oluşturuldu">
            <a:extLst>
              <a:ext uri="{FF2B5EF4-FFF2-40B4-BE49-F238E27FC236}">
                <a16:creationId xmlns:a16="http://schemas.microsoft.com/office/drawing/2014/main" id="{25EE75F7-FCD4-4580-807E-2D19B8DB6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7" t="447" r="32297" b="-447"/>
          <a:stretch/>
        </p:blipFill>
        <p:spPr>
          <a:xfrm>
            <a:off x="803275" y="1237791"/>
            <a:ext cx="2245675" cy="3047892"/>
          </a:xfrm>
          <a:custGeom>
            <a:avLst/>
            <a:gdLst/>
            <a:ahLst/>
            <a:cxnLst/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Resim 8" descr="cihaz içeren bir resim&#10;&#10;Açıklama otomatik olarak oluşturuldu">
            <a:extLst>
              <a:ext uri="{FF2B5EF4-FFF2-40B4-BE49-F238E27FC236}">
                <a16:creationId xmlns:a16="http://schemas.microsoft.com/office/drawing/2014/main" id="{04E4D61B-FCA1-4969-B58B-7BB8F936FC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17429" b="4"/>
          <a:stretch/>
        </p:blipFill>
        <p:spPr>
          <a:xfrm>
            <a:off x="9066851" y="1237791"/>
            <a:ext cx="2245674" cy="3047892"/>
          </a:xfrm>
          <a:custGeom>
            <a:avLst/>
            <a:gdLst/>
            <a:ahLst/>
            <a:cxnLst/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2" name="Metin Yer Tutucusu 5">
            <a:extLst>
              <a:ext uri="{FF2B5EF4-FFF2-40B4-BE49-F238E27FC236}">
                <a16:creationId xmlns:a16="http://schemas.microsoft.com/office/drawing/2014/main" id="{9D225E2F-B7DA-4FD7-B675-AFC19383B019}"/>
              </a:ext>
            </a:extLst>
          </p:cNvPr>
          <p:cNvSpPr txBox="1">
            <a:spLocks/>
          </p:cNvSpPr>
          <p:nvPr/>
        </p:nvSpPr>
        <p:spPr>
          <a:xfrm>
            <a:off x="1378336" y="5451474"/>
            <a:ext cx="7034485" cy="1154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3" name="Metin Yer Tutucusu 5">
            <a:extLst>
              <a:ext uri="{FF2B5EF4-FFF2-40B4-BE49-F238E27FC236}">
                <a16:creationId xmlns:a16="http://schemas.microsoft.com/office/drawing/2014/main" id="{3066715A-4451-4C8B-8DC5-75204D10D6D0}"/>
              </a:ext>
            </a:extLst>
          </p:cNvPr>
          <p:cNvSpPr txBox="1">
            <a:spLocks/>
          </p:cNvSpPr>
          <p:nvPr/>
        </p:nvSpPr>
        <p:spPr>
          <a:xfrm>
            <a:off x="1038564" y="5449215"/>
            <a:ext cx="7034485" cy="110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b="1" dirty="0"/>
              <a:t>IOTA HESAP BİRİMLERİ: </a:t>
            </a:r>
          </a:p>
          <a:p>
            <a:r>
              <a:rPr lang="tr-T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 para biriminin olduğu gibi IOTA ’da hesap birimlerine sahiptir. </a:t>
            </a:r>
            <a:r>
              <a:rPr lang="tr-TR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IOTA’nın</a:t>
            </a:r>
            <a:r>
              <a:rPr lang="tr-T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küçük hesap birimi “</a:t>
            </a:r>
            <a:r>
              <a:rPr lang="tr-TR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IOTA”dır</a:t>
            </a:r>
            <a:r>
              <a:rPr lang="tr-T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Diğer hesap birimleri ise şöyledir; </a:t>
            </a:r>
            <a:endParaRPr lang="tr-T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235" name="Metin kutusu 234">
            <a:extLst>
              <a:ext uri="{FF2B5EF4-FFF2-40B4-BE49-F238E27FC236}">
                <a16:creationId xmlns:a16="http://schemas.microsoft.com/office/drawing/2014/main" id="{88E6086D-624F-47EF-8407-D40CC52EEFA8}"/>
              </a:ext>
            </a:extLst>
          </p:cNvPr>
          <p:cNvSpPr txBox="1"/>
          <p:nvPr/>
        </p:nvSpPr>
        <p:spPr>
          <a:xfrm>
            <a:off x="7010109" y="4509307"/>
            <a:ext cx="6101080" cy="212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tr-TR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Kilolota</a:t>
            </a:r>
            <a:r>
              <a:rPr lang="tr-T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1.000 IOTA</a:t>
            </a: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tr-TR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Megalota</a:t>
            </a:r>
            <a:r>
              <a:rPr lang="tr-T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1.000.000</a:t>
            </a: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tr-TR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Gigalota</a:t>
            </a:r>
            <a:r>
              <a:rPr lang="tr-T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1.000.000.000</a:t>
            </a: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tr-TR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Teralota</a:t>
            </a:r>
            <a:r>
              <a:rPr lang="tr-T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1.000.000.000.000</a:t>
            </a: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ctr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tr-TR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Peralota</a:t>
            </a:r>
            <a:r>
              <a:rPr lang="tr-TR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1.000.000.000.000.000</a:t>
            </a:r>
            <a:endParaRPr lang="tr-T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FE6D111-DA9A-4453-9237-6F4F83DE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tr-TR" sz="3200"/>
              <a:t>IOT Teriminin açılımı :</a:t>
            </a:r>
            <a:endParaRPr lang="tr-TR" sz="3200">
              <a:latin typeface="Abadi" panose="020B0604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343A2927-6064-4675-AF06-274C3C96C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1946"/>
            <a:ext cx="5772150" cy="3673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973E28A1-5F70-4ACE-9D8A-D83506432B01}"/>
                  </a:ext>
                </a:extLst>
              </p14:cNvPr>
              <p14:cNvContentPartPr/>
              <p14:nvPr/>
            </p14:nvContentPartPr>
            <p14:xfrm>
              <a:off x="5330860" y="2880924"/>
              <a:ext cx="360" cy="36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973E28A1-5F70-4ACE-9D8A-D83506432B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860" y="2871924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67" name="İçerik Yer Tutucusu 2">
            <a:extLst>
              <a:ext uri="{FF2B5EF4-FFF2-40B4-BE49-F238E27FC236}">
                <a16:creationId xmlns:a16="http://schemas.microsoft.com/office/drawing/2014/main" id="{B830DA19-3EA6-4D4A-8E79-ED2A9F00A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555107"/>
              </p:ext>
            </p:extLst>
          </p:nvPr>
        </p:nvGraphicFramePr>
        <p:xfrm>
          <a:off x="1238250" y="182066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8310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11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8" name="Rectangle 5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38F467D-2E75-42B5-8B7B-F0789AB9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320" y="14226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kaynakça</a:t>
            </a:r>
            <a:endParaRPr lang="en-US" sz="4000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E99403A-2B7E-4D2D-9ACF-3017DDC47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100" name="Group 5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D582F040-9A02-4054-9D58-915C2AB878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37934"/>
              </p:ext>
            </p:extLst>
          </p:nvPr>
        </p:nvGraphicFramePr>
        <p:xfrm>
          <a:off x="1343819" y="1448598"/>
          <a:ext cx="8620759" cy="4920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1941">
                  <a:extLst>
                    <a:ext uri="{9D8B030D-6E8A-4147-A177-3AD203B41FA5}">
                      <a16:colId xmlns:a16="http://schemas.microsoft.com/office/drawing/2014/main" val="1666142667"/>
                    </a:ext>
                  </a:extLst>
                </a:gridCol>
                <a:gridCol w="8128818">
                  <a:extLst>
                    <a:ext uri="{9D8B030D-6E8A-4147-A177-3AD203B41FA5}">
                      <a16:colId xmlns:a16="http://schemas.microsoft.com/office/drawing/2014/main" val="212421006"/>
                    </a:ext>
                  </a:extLst>
                </a:gridCol>
              </a:tblGrid>
              <a:tr h="5388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[1]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[Çevrimiçi]. Available: https://www.innova.com.tr/tr/blog/dijital-donusum-blog/nesnelerin-interneti-iot-nedir.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1021796372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[2]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[Çevrimiçi]. Available: https://www.isbank.com.tr/blog/nesnelerin-interneti-nedir.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2045506180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[3]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http://blog.klemsan.com.tr/nesnelerin-internetinde-iot-tarihsel-surec/ 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1830746679"/>
                  </a:ext>
                </a:extLst>
              </a:tr>
              <a:tr h="7791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[4]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https://www.paribu.com/blog/kriptopara/6-maddede-iota-miota-nedir/#:~:text=IOTA%2C%20nesnelerin%20internetini%20geli%C5%9Ftirmek%20i%C3%A7in,A%C4%9F%C4%B1n%20kripto%20paras%C4%B1%20MIOTA'd%C4%B1r..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2852622312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[5]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[Çevrimiçi]. Available: https://basarimuhendislik.com/iot-sistemi-nasil-calisir/.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1092816158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[6]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https://www.innova.com.tr/iot/skywavestore.html.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3212971502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[7]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[Çevrimiçi]. Available: https://ankaref.com/blog/nesnelerin-internetinin-kullanim-alanlari-6.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1855332907"/>
                  </a:ext>
                </a:extLst>
              </a:tr>
              <a:tr h="5388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[8]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https://dijitalguvenlikplatformu.aksigorta.com.tr/haberler/nesnelerin-interneti-iot-nedir-bilmeniz-gereken-riskler-ve-onlemler.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291352642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[9]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3467248292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[10]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https://enkriptohaber.com/kripto-para-rehberi/iota-nedir/.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3526927560"/>
                  </a:ext>
                </a:extLst>
              </a:tr>
              <a:tr h="2986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[11]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https://trex.com.tr/tr/bilgi-bankasi/internet-of-things-iot-nesnelerin-interneti/.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3583494352"/>
                  </a:ext>
                </a:extLst>
              </a:tr>
              <a:tr h="674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>
                          <a:effectLst/>
                        </a:rPr>
                        <a:t>[12] </a:t>
                      </a:r>
                      <a:endParaRPr lang="tr-TR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r-TR" sz="900" dirty="0">
                          <a:effectLst/>
                        </a:rPr>
                        <a:t>[Çevrimiçi]. </a:t>
                      </a:r>
                      <a:r>
                        <a:rPr lang="tr-TR" sz="900" dirty="0" err="1">
                          <a:effectLst/>
                        </a:rPr>
                        <a:t>Available</a:t>
                      </a:r>
                      <a:r>
                        <a:rPr lang="tr-TR" sz="900" dirty="0">
                          <a:effectLst/>
                        </a:rPr>
                        <a:t>: https://proente.com/nesnelerin-interneti-nedir/.</a:t>
                      </a:r>
                      <a:endParaRPr lang="tr-T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7" marR="4997" marT="4997" marB="4997"/>
                </a:tc>
                <a:extLst>
                  <a:ext uri="{0D108BD9-81ED-4DB2-BD59-A6C34878D82A}">
                    <a16:rowId xmlns:a16="http://schemas.microsoft.com/office/drawing/2014/main" val="387939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3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8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CDD41323-9809-4E60-BF12-59328E0B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HAZIRLAYAN</a:t>
            </a:r>
          </a:p>
        </p:txBody>
      </p:sp>
      <p:graphicFrame>
        <p:nvGraphicFramePr>
          <p:cNvPr id="8" name="İçerik Yer Tutucusu 5">
            <a:extLst>
              <a:ext uri="{FF2B5EF4-FFF2-40B4-BE49-F238E27FC236}">
                <a16:creationId xmlns:a16="http://schemas.microsoft.com/office/drawing/2014/main" id="{58425E07-BABB-4535-AC15-80165B16B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555637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38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2A7FED-DDDD-402C-B208-6C2A9E51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 descr="metin, oyuncak içeren bir resim&#10;&#10;Açıklama otomatik olarak oluşturuldu">
            <a:extLst>
              <a:ext uri="{FF2B5EF4-FFF2-40B4-BE49-F238E27FC236}">
                <a16:creationId xmlns:a16="http://schemas.microsoft.com/office/drawing/2014/main" id="{B9EEFCFB-6FE9-494D-8C70-0B3722B15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28"/>
          </a:xfrm>
        </p:spPr>
      </p:pic>
    </p:spTree>
    <p:extLst>
      <p:ext uri="{BB962C8B-B14F-4D97-AF65-F5344CB8AC3E}">
        <p14:creationId xmlns:p14="http://schemas.microsoft.com/office/powerpoint/2010/main" val="145984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93E6AB-B772-45C8-9130-156B83FD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32379"/>
            <a:ext cx="3450252" cy="1822253"/>
          </a:xfrm>
        </p:spPr>
        <p:txBody>
          <a:bodyPr>
            <a:normAutofit/>
          </a:bodyPr>
          <a:lstStyle/>
          <a:p>
            <a:r>
              <a:rPr lang="tr-TR" sz="4000" dirty="0" err="1"/>
              <a:t>Iot</a:t>
            </a:r>
            <a:r>
              <a:rPr lang="tr-TR" sz="4000" dirty="0"/>
              <a:t> nedir </a:t>
            </a:r>
            <a:r>
              <a:rPr lang="tr-TR" sz="4000" dirty="0">
                <a:latin typeface="Abadi" panose="020B0604020104020204" pitchFamily="34" charset="0"/>
              </a:rPr>
              <a:t>?</a:t>
            </a:r>
            <a:br>
              <a:rPr lang="tr-TR" dirty="0">
                <a:latin typeface="Abadi" panose="020B0604020104020204" pitchFamily="34" charset="0"/>
              </a:rPr>
            </a:br>
            <a:endParaRPr lang="tr-TR" dirty="0">
              <a:latin typeface="Abadi" panose="020B0604020104020204" pitchFamily="34" charset="0"/>
            </a:endParaRPr>
          </a:p>
        </p:txBody>
      </p:sp>
      <p:graphicFrame>
        <p:nvGraphicFramePr>
          <p:cNvPr id="128" name="İçerik Yer Tutucusu 2">
            <a:extLst>
              <a:ext uri="{FF2B5EF4-FFF2-40B4-BE49-F238E27FC236}">
                <a16:creationId xmlns:a16="http://schemas.microsoft.com/office/drawing/2014/main" id="{DB119877-2BDC-4EF8-B0A4-9DC0D9AD0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75994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57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FBB24A-4D58-4EFE-8E69-7BFC8EE7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F3E5681A-4CC1-4E46-98EA-3C8717C9F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701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7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C2BE146-BFF6-45F3-AB9F-4590FB8E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tr-TR" sz="3200" dirty="0"/>
              <a:t>Nesnelerin interneti nasıl ortaya </a:t>
            </a:r>
            <a:br>
              <a:rPr lang="tr-TR" sz="3200" dirty="0"/>
            </a:br>
            <a:r>
              <a:rPr lang="tr-TR" sz="3200" dirty="0"/>
              <a:t>çıktı </a:t>
            </a:r>
            <a:r>
              <a:rPr lang="tr-TR" sz="3200" dirty="0">
                <a:latin typeface="Abadi" panose="020B0604020104020204" pitchFamily="34" charset="0"/>
              </a:rPr>
              <a:t>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15E2D1-DAEE-45D4-B4E8-E789850B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tr-TR" sz="2000" dirty="0" err="1"/>
              <a:t>Ilk</a:t>
            </a:r>
            <a:r>
              <a:rPr lang="tr-TR" sz="2000" dirty="0"/>
              <a:t> kez </a:t>
            </a:r>
            <a:r>
              <a:rPr lang="tr-TR" sz="2000" dirty="0" err="1"/>
              <a:t>Kevin</a:t>
            </a:r>
            <a:r>
              <a:rPr lang="tr-TR" sz="2000" dirty="0"/>
              <a:t> </a:t>
            </a:r>
            <a:r>
              <a:rPr lang="tr-TR" sz="2000" dirty="0" err="1"/>
              <a:t>Ashton</a:t>
            </a:r>
            <a:r>
              <a:rPr lang="tr-TR" sz="2000" dirty="0"/>
              <a:t> tarafından 1991 senesinde ortaya atılmıştır.</a:t>
            </a:r>
          </a:p>
          <a:p>
            <a:endParaRPr lang="tr-TR" sz="2000" dirty="0"/>
          </a:p>
          <a:p>
            <a:r>
              <a:rPr lang="tr-TR" sz="2000" b="1" dirty="0"/>
              <a:t>Nesnelerin interneti</a:t>
            </a:r>
            <a:r>
              <a:rPr lang="tr-TR" sz="2000" dirty="0"/>
              <a:t> kavramının ilk örneği;</a:t>
            </a:r>
          </a:p>
          <a:p>
            <a:pPr marL="0" indent="0">
              <a:buNone/>
            </a:pPr>
            <a:r>
              <a:rPr lang="tr-TR" sz="2000" dirty="0"/>
              <a:t>   15 akademisyen tarafından 1999 yılında kahve makinesinin çevrim içi olarak kameralı sistem sayesinde görüntülenmesidir.</a:t>
            </a:r>
          </a:p>
        </p:txBody>
      </p:sp>
      <p:pic>
        <p:nvPicPr>
          <p:cNvPr id="6" name="Resim 5" descr="metin, iç mekan, raf, açık içeren bir resim&#10;&#10;Açıklama otomatik olarak oluşturuldu">
            <a:extLst>
              <a:ext uri="{FF2B5EF4-FFF2-40B4-BE49-F238E27FC236}">
                <a16:creationId xmlns:a16="http://schemas.microsoft.com/office/drawing/2014/main" id="{95E50A28-E533-489E-89ED-2EDB61CE1F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9" r="19072" b="-1"/>
          <a:stretch/>
        </p:blipFill>
        <p:spPr>
          <a:xfrm>
            <a:off x="6096000" y="645393"/>
            <a:ext cx="5456279" cy="55422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3" name="Group 8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4122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3" name="Rectangle 18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tangle 18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56CA738-F842-45BF-A8FA-383EB3F8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tr-TR" sz="3200">
                <a:solidFill>
                  <a:srgbClr val="FFFFFF"/>
                </a:solidFill>
              </a:rPr>
              <a:t>IOT</a:t>
            </a:r>
            <a:br>
              <a:rPr lang="tr-TR" sz="3200">
                <a:solidFill>
                  <a:srgbClr val="FFFFFF"/>
                </a:solidFill>
              </a:rPr>
            </a:br>
            <a:r>
              <a:rPr lang="tr-TR" sz="3200">
                <a:solidFill>
                  <a:srgbClr val="FFFFFF"/>
                </a:solidFill>
              </a:rPr>
              <a:t>NASIL</a:t>
            </a:r>
            <a:br>
              <a:rPr lang="tr-TR" sz="3200">
                <a:solidFill>
                  <a:srgbClr val="FFFFFF"/>
                </a:solidFill>
              </a:rPr>
            </a:br>
            <a:r>
              <a:rPr lang="tr-TR" sz="3200">
                <a:solidFill>
                  <a:srgbClr val="FFFFFF"/>
                </a:solidFill>
              </a:rPr>
              <a:t>ÇALIŞIR</a:t>
            </a:r>
            <a:r>
              <a:rPr lang="tr-TR" sz="3200">
                <a:solidFill>
                  <a:srgbClr val="FFFFFF"/>
                </a:solidFill>
                <a:latin typeface="Abadi" panose="020B0604020104020204" pitchFamily="34" charset="0"/>
              </a:rPr>
              <a:t> ?</a:t>
            </a:r>
          </a:p>
        </p:txBody>
      </p:sp>
      <p:sp>
        <p:nvSpPr>
          <p:cNvPr id="110" name="Content Placeholder 57">
            <a:extLst>
              <a:ext uri="{FF2B5EF4-FFF2-40B4-BE49-F238E27FC236}">
                <a16:creationId xmlns:a16="http://schemas.microsoft.com/office/drawing/2014/main" id="{71C5476D-7BF1-46E1-B026-6EC1867B2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Sensör</a:t>
            </a:r>
            <a:r>
              <a:rPr lang="tr-TR" dirty="0">
                <a:solidFill>
                  <a:srgbClr val="FFFFFF"/>
                </a:solidFill>
              </a:rPr>
              <a:t> verilerini toplarlar.</a:t>
            </a:r>
          </a:p>
          <a:p>
            <a:r>
              <a:rPr lang="tr-TR" dirty="0">
                <a:solidFill>
                  <a:srgbClr val="FFFFFF"/>
                </a:solidFill>
              </a:rPr>
              <a:t>Verileri analiz ederler.</a:t>
            </a:r>
          </a:p>
          <a:p>
            <a:r>
              <a:rPr lang="tr-TR" dirty="0">
                <a:solidFill>
                  <a:srgbClr val="FFFFFF"/>
                </a:solidFill>
              </a:rPr>
              <a:t>Diğer ilgili cihazlarla iletişim kurarlar.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24BB006-445D-4CA1-8340-5058EDDA5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/>
          <a:stretch/>
        </p:blipFill>
        <p:spPr>
          <a:xfrm>
            <a:off x="5066214" y="643467"/>
            <a:ext cx="6135172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81" name="Group 126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82" name="Group 127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83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4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5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6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7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8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9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0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1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2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3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4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5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6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7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8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9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0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1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2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3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4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5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6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7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8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9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10" name="Group 128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11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2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3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4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5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6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7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8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9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0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421" name="Rectangle 167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2" name="Group 169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423" name="Group 170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24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5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6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7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8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9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0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1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2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3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4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5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36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7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8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9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0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1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2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3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4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5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6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7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8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9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0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451" name="Group 171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452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3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4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5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6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7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8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9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0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1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462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şlık 3">
            <a:extLst>
              <a:ext uri="{FF2B5EF4-FFF2-40B4-BE49-F238E27FC236}">
                <a16:creationId xmlns:a16="http://schemas.microsoft.com/office/drawing/2014/main" id="{983D72F0-5B65-40D2-A2F6-2094610D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727" y="248313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Uygulama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alanları</a:t>
            </a:r>
            <a:endParaRPr lang="en-US" sz="4000" dirty="0">
              <a:solidFill>
                <a:srgbClr val="FFFFFF"/>
              </a:solidFill>
            </a:endParaRPr>
          </a:p>
        </p:txBody>
      </p:sp>
      <p:sp useBgFill="1">
        <p:nvSpPr>
          <p:cNvPr id="463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333F47F-42BB-457C-8C1D-90ECC4706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t="-917" r="23207" b="919"/>
          <a:stretch/>
        </p:blipFill>
        <p:spPr>
          <a:xfrm>
            <a:off x="1168934" y="1137621"/>
            <a:ext cx="3094004" cy="4577297"/>
          </a:xfrm>
          <a:prstGeom prst="rect">
            <a:avLst/>
          </a:prstGeom>
        </p:spPr>
      </p:pic>
      <p:graphicFrame>
        <p:nvGraphicFramePr>
          <p:cNvPr id="215" name="Metin Yer Tutucusu 5">
            <a:extLst>
              <a:ext uri="{FF2B5EF4-FFF2-40B4-BE49-F238E27FC236}">
                <a16:creationId xmlns:a16="http://schemas.microsoft.com/office/drawing/2014/main" id="{A0970447-AC43-4BEA-AD3A-33BA3C748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121656"/>
              </p:ext>
            </p:extLst>
          </p:nvPr>
        </p:nvGraphicFramePr>
        <p:xfrm>
          <a:off x="5108315" y="1270681"/>
          <a:ext cx="6188402" cy="494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3641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FEA1D8-6503-44A8-A4FB-CDC7CEFC9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8962" y="457200"/>
            <a:ext cx="5878287" cy="5791200"/>
          </a:xfrm>
        </p:spPr>
        <p:txBody>
          <a:bodyPr>
            <a:normAutofit/>
          </a:bodyPr>
          <a:lstStyle/>
          <a:p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Akıllı ev, en popüler </a:t>
            </a:r>
            <a:r>
              <a:rPr lang="tr-TR" sz="2600" dirty="0" err="1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IoT</a:t>
            </a:r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 örneği olarak karşımıza çıkmaktadır.</a:t>
            </a:r>
          </a:p>
          <a:p>
            <a:r>
              <a:rPr lang="tr-TR" sz="260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Otonom sistemlerle ev sahibinin ihtiyaçlarını karşılayan ve kişisel zevklerine göre evi şekillendiren yapılara akıllı ev denir.</a:t>
            </a:r>
            <a:endParaRPr lang="tr-TR" sz="2600" dirty="0"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r>
              <a:rPr lang="tr-TR" sz="26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U</a:t>
            </a:r>
            <a:r>
              <a:rPr lang="tr-TR" sz="26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zaktan talimatlar ile evimizi her an kontrol edebilmekte ve istediğimiz ayarları yapabilmekteyiz.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934F1E91-DC75-4145-8E45-F6280DCCD0D1}"/>
              </a:ext>
            </a:extLst>
          </p:cNvPr>
          <p:cNvGrpSpPr/>
          <p:nvPr/>
        </p:nvGrpSpPr>
        <p:grpSpPr>
          <a:xfrm>
            <a:off x="964977" y="609600"/>
            <a:ext cx="5211305" cy="1211036"/>
            <a:chOff x="0" y="4360924"/>
            <a:chExt cx="6252067" cy="551655"/>
          </a:xfrm>
        </p:grpSpPr>
        <p:sp>
          <p:nvSpPr>
            <p:cNvPr id="6" name="Dikdörtgen: Köşeleri Yuvarlatılmış 5">
              <a:extLst>
                <a:ext uri="{FF2B5EF4-FFF2-40B4-BE49-F238E27FC236}">
                  <a16:creationId xmlns:a16="http://schemas.microsoft.com/office/drawing/2014/main" id="{95A5A946-1795-40A1-B71F-A64DDB3D3890}"/>
                </a:ext>
              </a:extLst>
            </p:cNvPr>
            <p:cNvSpPr/>
            <p:nvPr/>
          </p:nvSpPr>
          <p:spPr>
            <a:xfrm>
              <a:off x="0" y="4360924"/>
              <a:ext cx="6188402" cy="55165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Dikdörtgen: Köşeleri Yuvarlatılmış 4">
              <a:extLst>
                <a:ext uri="{FF2B5EF4-FFF2-40B4-BE49-F238E27FC236}">
                  <a16:creationId xmlns:a16="http://schemas.microsoft.com/office/drawing/2014/main" id="{9746BD22-F09E-489C-BDD8-9863DC48FEB2}"/>
                </a:ext>
              </a:extLst>
            </p:cNvPr>
            <p:cNvSpPr txBox="1"/>
            <p:nvPr/>
          </p:nvSpPr>
          <p:spPr>
            <a:xfrm>
              <a:off x="117525" y="4387854"/>
              <a:ext cx="6134542" cy="4977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Akıllı Ev Uygulamaları</a:t>
              </a:r>
              <a:endParaRPr lang="en-US" sz="3200" kern="1200" dirty="0"/>
            </a:p>
          </p:txBody>
        </p:sp>
      </p:grpSp>
      <p:pic>
        <p:nvPicPr>
          <p:cNvPr id="8" name="Resim 7">
            <a:extLst>
              <a:ext uri="{FF2B5EF4-FFF2-40B4-BE49-F238E27FC236}">
                <a16:creationId xmlns:a16="http://schemas.microsoft.com/office/drawing/2014/main" id="{72CED6CA-BB87-49AB-8D04-25EC792B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77" y="2188029"/>
            <a:ext cx="5158238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8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76A03F6-50E7-4A23-880E-9FC5C7BE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82" y="751839"/>
            <a:ext cx="4832668" cy="5354321"/>
          </a:xfrm>
        </p:spPr>
        <p:txBody>
          <a:bodyPr>
            <a:normAutofit fontScale="92500" lnSpcReduction="20000"/>
          </a:bodyPr>
          <a:lstStyle/>
          <a:p>
            <a:r>
              <a:rPr lang="tr-TR" sz="2800" dirty="0"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M</a:t>
            </a:r>
            <a:r>
              <a:rPr lang="tr-TR" sz="2800" dirty="0">
                <a:effectLst/>
                <a:latin typeface="Poppins" panose="00000500000000000000" pitchFamily="2" charset="-94"/>
                <a:ea typeface="Calibri" panose="020F0502020204030204" pitchFamily="34" charset="0"/>
                <a:cs typeface="Poppins" panose="00000500000000000000" pitchFamily="2" charset="-94"/>
              </a:rPr>
              <a:t>ağazada kaç müşterinin bulunduğunu güncel olarak takip eder ve raporlar.</a:t>
            </a:r>
          </a:p>
          <a:p>
            <a:endParaRPr lang="tr-TR" sz="2800" dirty="0">
              <a:effectLst/>
              <a:latin typeface="Poppins" panose="00000500000000000000" pitchFamily="2" charset="-94"/>
              <a:ea typeface="Calibri" panose="020F0502020204030204" pitchFamily="34" charset="0"/>
              <a:cs typeface="Poppins" panose="00000500000000000000" pitchFamily="2" charset="-94"/>
            </a:endParaRPr>
          </a:p>
          <a:p>
            <a:r>
              <a:rPr lang="tr-TR" sz="28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Müşteriler ödemelerini otomatik </a:t>
            </a:r>
            <a:r>
              <a:rPr lang="tr-TR" sz="2800" b="0" i="0" dirty="0" err="1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check-out</a:t>
            </a:r>
            <a:r>
              <a:rPr lang="tr-TR" sz="28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 veya </a:t>
            </a:r>
            <a:r>
              <a:rPr lang="tr-TR" sz="2800" b="0" i="0" dirty="0" err="1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kiosk'lardan</a:t>
            </a:r>
            <a:r>
              <a:rPr lang="tr-TR" sz="28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 yaparak, ürünleri satın alabilecek.</a:t>
            </a:r>
          </a:p>
          <a:p>
            <a:endParaRPr lang="tr-TR" sz="2800" b="0" i="0" dirty="0">
              <a:effectLst/>
              <a:latin typeface="Poppins" panose="00000500000000000000" pitchFamily="2" charset="-94"/>
              <a:cs typeface="Poppins" panose="00000500000000000000" pitchFamily="2" charset="-94"/>
            </a:endParaRPr>
          </a:p>
          <a:p>
            <a:r>
              <a:rPr lang="tr-TR" sz="2800" dirty="0">
                <a:latin typeface="Poppins" panose="00000500000000000000" pitchFamily="2" charset="-94"/>
                <a:cs typeface="Poppins" panose="00000500000000000000" pitchFamily="2" charset="-94"/>
              </a:rPr>
              <a:t>H</a:t>
            </a:r>
            <a:r>
              <a:rPr lang="tr-TR" sz="2800" b="0" i="0" dirty="0">
                <a:effectLst/>
                <a:latin typeface="Poppins" panose="00000500000000000000" pitchFamily="2" charset="-94"/>
                <a:cs typeface="Poppins" panose="00000500000000000000" pitchFamily="2" charset="-94"/>
              </a:rPr>
              <a:t>ızlı, kolay ve konforlu bir alışveriş deneyimi</a:t>
            </a:r>
            <a:endParaRPr lang="tr-TR" sz="28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9E1D6864-123D-44BA-BEF0-13EC1116361A}"/>
              </a:ext>
            </a:extLst>
          </p:cNvPr>
          <p:cNvGrpSpPr/>
          <p:nvPr/>
        </p:nvGrpSpPr>
        <p:grpSpPr>
          <a:xfrm>
            <a:off x="1018531" y="573226"/>
            <a:ext cx="6022350" cy="1076868"/>
            <a:chOff x="0" y="85068"/>
            <a:chExt cx="6188402" cy="479700"/>
          </a:xfrm>
        </p:grpSpPr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2B8941FD-19D3-4A20-90A2-3535EB1D4865}"/>
                </a:ext>
              </a:extLst>
            </p:cNvPr>
            <p:cNvSpPr/>
            <p:nvPr/>
          </p:nvSpPr>
          <p:spPr>
            <a:xfrm>
              <a:off x="0" y="85068"/>
              <a:ext cx="6188402" cy="4797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Dikdörtgen: Köşeleri Yuvarlatılmış 4">
              <a:extLst>
                <a:ext uri="{FF2B5EF4-FFF2-40B4-BE49-F238E27FC236}">
                  <a16:creationId xmlns:a16="http://schemas.microsoft.com/office/drawing/2014/main" id="{59D9D08B-8E5C-4FCA-BB9F-98A5E4889829}"/>
                </a:ext>
              </a:extLst>
            </p:cNvPr>
            <p:cNvSpPr txBox="1"/>
            <p:nvPr/>
          </p:nvSpPr>
          <p:spPr>
            <a:xfrm>
              <a:off x="23417" y="108485"/>
              <a:ext cx="6141568" cy="43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/>
                <a:t>Akıllı Mağazalar</a:t>
              </a:r>
              <a:endParaRPr lang="en-US" sz="3200" kern="1200" dirty="0"/>
            </a:p>
          </p:txBody>
        </p:sp>
      </p:grpSp>
      <p:pic>
        <p:nvPicPr>
          <p:cNvPr id="11" name="Resim 10" descr="metin, oyuncak, LEGO, iç mekan içeren bir resim&#10;&#10;Açıklama otomatik olarak oluşturuldu">
            <a:extLst>
              <a:ext uri="{FF2B5EF4-FFF2-40B4-BE49-F238E27FC236}">
                <a16:creationId xmlns:a16="http://schemas.microsoft.com/office/drawing/2014/main" id="{4E5E29F2-31F1-4CDA-95B0-A12608028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7" y="1858878"/>
            <a:ext cx="6188402" cy="4661217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431755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Devr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603</TotalTime>
  <Words>896</Words>
  <Application>Microsoft Office PowerPoint</Application>
  <PresentationFormat>Geniş ekran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31" baseType="lpstr">
      <vt:lpstr>Abadi</vt:lpstr>
      <vt:lpstr>Arial</vt:lpstr>
      <vt:lpstr>Calibri</vt:lpstr>
      <vt:lpstr>Helvetica</vt:lpstr>
      <vt:lpstr>Poppins</vt:lpstr>
      <vt:lpstr>Times New Roman</vt:lpstr>
      <vt:lpstr>Tw Cen MT</vt:lpstr>
      <vt:lpstr>Wingdings</vt:lpstr>
      <vt:lpstr>Devre</vt:lpstr>
      <vt:lpstr>IOT  (InTERNET OF THINGS) </vt:lpstr>
      <vt:lpstr>IOT Teriminin açılımı :</vt:lpstr>
      <vt:lpstr>Iot nedir ? </vt:lpstr>
      <vt:lpstr>PowerPoint Sunusu</vt:lpstr>
      <vt:lpstr>Nesnelerin interneti nasıl ortaya  çıktı ?</vt:lpstr>
      <vt:lpstr>IOT NASIL ÇALIŞIR ?</vt:lpstr>
      <vt:lpstr>Uygulama alanları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Iot sisteminin avantajları</vt:lpstr>
      <vt:lpstr>Riskleri ve dezavantajları</vt:lpstr>
      <vt:lpstr>PowerPoint Sunusu</vt:lpstr>
      <vt:lpstr>IOTA COIN NEDİR ?</vt:lpstr>
      <vt:lpstr>kaynakça</vt:lpstr>
      <vt:lpstr>HAZIRLAYAN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Egemen Özden</dc:creator>
  <cp:lastModifiedBy>Egemen Özden</cp:lastModifiedBy>
  <cp:revision>27</cp:revision>
  <dcterms:created xsi:type="dcterms:W3CDTF">2021-12-21T13:34:26Z</dcterms:created>
  <dcterms:modified xsi:type="dcterms:W3CDTF">2021-12-31T09:24:44Z</dcterms:modified>
</cp:coreProperties>
</file>